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3" r:id="rId2"/>
    <p:sldMasterId id="2147483716" r:id="rId3"/>
    <p:sldMasterId id="2147483817" r:id="rId4"/>
  </p:sldMasterIdLst>
  <p:sldIdLst>
    <p:sldId id="256" r:id="rId5"/>
    <p:sldId id="259" r:id="rId6"/>
    <p:sldId id="284" r:id="rId7"/>
    <p:sldId id="257" r:id="rId8"/>
    <p:sldId id="258" r:id="rId9"/>
    <p:sldId id="260" r:id="rId10"/>
    <p:sldId id="261" r:id="rId11"/>
    <p:sldId id="285" r:id="rId12"/>
    <p:sldId id="286" r:id="rId13"/>
    <p:sldId id="262" r:id="rId14"/>
    <p:sldId id="263" r:id="rId15"/>
    <p:sldId id="264" r:id="rId16"/>
    <p:sldId id="266" r:id="rId17"/>
    <p:sldId id="268" r:id="rId18"/>
    <p:sldId id="270" r:id="rId19"/>
    <p:sldId id="272" r:id="rId20"/>
    <p:sldId id="288" r:id="rId21"/>
    <p:sldId id="289" r:id="rId22"/>
    <p:sldId id="269" r:id="rId23"/>
    <p:sldId id="267" r:id="rId24"/>
    <p:sldId id="274" r:id="rId25"/>
    <p:sldId id="273" r:id="rId26"/>
    <p:sldId id="275" r:id="rId27"/>
    <p:sldId id="276" r:id="rId28"/>
    <p:sldId id="277" r:id="rId29"/>
    <p:sldId id="278" r:id="rId30"/>
    <p:sldId id="279" r:id="rId31"/>
    <p:sldId id="280" r:id="rId32"/>
    <p:sldId id="281" r:id="rId33"/>
    <p:sldId id="282" r:id="rId34"/>
    <p:sldId id="28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6" d="100"/>
          <a:sy n="96" d="100"/>
        </p:scale>
        <p:origin x="12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9BF06B-87A3-41EA-9880-FDEE53BC3F3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B92B186-CCFE-492A-AFB9-34D45B51C039}">
      <dgm:prSet phldrT="[Text]" custT="1"/>
      <dgm:spPr/>
      <dgm:t>
        <a:bodyPr/>
        <a:lstStyle/>
        <a:p>
          <a:r>
            <a:rPr lang="en-US" sz="1500" b="0" i="0">
              <a:latin typeface="Times New Roman" panose="02020603050405020304" pitchFamily="18" charset="0"/>
              <a:cs typeface="Times New Roman" panose="02020603050405020304" pitchFamily="18" charset="0"/>
            </a:rPr>
            <a:t>1. Bảo đảm sự lãnh đạo của Đảng, phát huy vai trò giám sát của các tổ chức chính trị - xã hội và nhân dân trong quá trình thực hiện tinh giản biên chế.</a:t>
          </a:r>
          <a:endParaRPr lang="en-US" sz="1500" dirty="0">
            <a:latin typeface="Times New Roman" panose="02020603050405020304" pitchFamily="18" charset="0"/>
            <a:cs typeface="Times New Roman" panose="02020603050405020304" pitchFamily="18" charset="0"/>
          </a:endParaRPr>
        </a:p>
      </dgm:t>
    </dgm:pt>
    <dgm:pt modelId="{7F4D2936-CEB9-4FC3-8339-A1F4CF4E9636}" type="parTrans" cxnId="{77D6F42F-A784-4D3C-A929-948E2B45DB3A}">
      <dgm:prSet/>
      <dgm:spPr/>
      <dgm:t>
        <a:bodyPr/>
        <a:lstStyle/>
        <a:p>
          <a:endParaRPr lang="en-US"/>
        </a:p>
      </dgm:t>
    </dgm:pt>
    <dgm:pt modelId="{E50555C9-377A-443C-9983-F52DA9EDC5F7}" type="sibTrans" cxnId="{77D6F42F-A784-4D3C-A929-948E2B45DB3A}">
      <dgm:prSet/>
      <dgm:spPr/>
      <dgm:t>
        <a:bodyPr/>
        <a:lstStyle/>
        <a:p>
          <a:endParaRPr lang="en-US"/>
        </a:p>
      </dgm:t>
    </dgm:pt>
    <dgm:pt modelId="{12E23931-BC41-4634-8610-AD487554AE9A}">
      <dgm:prSet custT="1"/>
      <dgm:spPr/>
      <dgm:t>
        <a:bodyPr/>
        <a:lstStyle/>
        <a:p>
          <a:r>
            <a:rPr lang="vi-VN" sz="1500" b="0" i="0" dirty="0">
              <a:latin typeface="Times New Roman" panose="02020603050405020304" pitchFamily="18" charset="0"/>
              <a:cs typeface="Times New Roman" panose="02020603050405020304" pitchFamily="18" charset="0"/>
            </a:rPr>
            <a:t>2. Gắn tinh giản biên chế với sắp xếp tổ chức bộ máy theo hướng tinh gọn, hoạt động hiệu lực, hiệu quả và cơ cấu lại, nâng cao chất lượng đội ngũ cán bộ, công chức, viên chức theo vị trí việc làm, phù hợp với cơ chế tự chủ của cơ quan, tổ chức, đơn vị.</a:t>
          </a:r>
        </a:p>
      </dgm:t>
    </dgm:pt>
    <dgm:pt modelId="{0A8AD491-A10D-468C-B064-04833C3E24A9}" type="parTrans" cxnId="{CE5BDC18-B34F-49F5-AA3A-DFAC3908BDE4}">
      <dgm:prSet/>
      <dgm:spPr/>
      <dgm:t>
        <a:bodyPr/>
        <a:lstStyle/>
        <a:p>
          <a:endParaRPr lang="en-US"/>
        </a:p>
      </dgm:t>
    </dgm:pt>
    <dgm:pt modelId="{7642F280-B883-4940-BC53-6B5A07CDBBCC}" type="sibTrans" cxnId="{CE5BDC18-B34F-49F5-AA3A-DFAC3908BDE4}">
      <dgm:prSet/>
      <dgm:spPr/>
      <dgm:t>
        <a:bodyPr/>
        <a:lstStyle/>
        <a:p>
          <a:endParaRPr lang="en-US"/>
        </a:p>
      </dgm:t>
    </dgm:pt>
    <dgm:pt modelId="{0B91686B-7622-49F4-97E7-EE3F7567E351}">
      <dgm:prSet custT="1"/>
      <dgm:spPr/>
      <dgm:t>
        <a:bodyPr/>
        <a:lstStyle/>
        <a:p>
          <a:r>
            <a:rPr lang="en-US" sz="1500" b="0" i="0">
              <a:latin typeface="Times New Roman" panose="02020603050405020304" pitchFamily="18" charset="0"/>
              <a:cs typeface="Times New Roman" panose="02020603050405020304" pitchFamily="18" charset="0"/>
            </a:rPr>
            <a:t>3. Bảo đảm nguyên tắc tập trung dân chủ, khách quan, công bằng, công khai, minh bạch và theo quy định của pháp luật.</a:t>
          </a:r>
        </a:p>
      </dgm:t>
    </dgm:pt>
    <dgm:pt modelId="{F5B47E6C-CD88-4814-8C5B-99DDD66F749B}" type="parTrans" cxnId="{221D94E5-AB3A-4940-9C41-E7B2AF9AE400}">
      <dgm:prSet/>
      <dgm:spPr/>
      <dgm:t>
        <a:bodyPr/>
        <a:lstStyle/>
        <a:p>
          <a:endParaRPr lang="en-US"/>
        </a:p>
      </dgm:t>
    </dgm:pt>
    <dgm:pt modelId="{00D151B2-7CC6-4183-B66B-7CCF86EF98BA}" type="sibTrans" cxnId="{221D94E5-AB3A-4940-9C41-E7B2AF9AE400}">
      <dgm:prSet/>
      <dgm:spPr/>
      <dgm:t>
        <a:bodyPr/>
        <a:lstStyle/>
        <a:p>
          <a:endParaRPr lang="en-US"/>
        </a:p>
      </dgm:t>
    </dgm:pt>
    <dgm:pt modelId="{94D2BDEF-D340-4638-91AA-8E2D570337E9}">
      <dgm:prSet custT="1"/>
      <dgm:spPr/>
      <dgm:t>
        <a:bodyPr/>
        <a:lstStyle/>
        <a:p>
          <a:r>
            <a:rPr lang="vi-VN" sz="1500" b="0" i="0">
              <a:latin typeface="Times New Roman" panose="02020603050405020304" pitchFamily="18" charset="0"/>
              <a:cs typeface="Times New Roman" panose="02020603050405020304" pitchFamily="18" charset="0"/>
            </a:rPr>
            <a:t>4. Bảo đảm chi trả chế độ, chính sách tinh giản biên chế kịp thời, đầy đủ theo quy định của pháp luật, bảo đảm sử dụng hiệu quả ngân sách nhà nước.</a:t>
          </a:r>
        </a:p>
      </dgm:t>
    </dgm:pt>
    <dgm:pt modelId="{673761E7-C384-4407-A1C7-7C733618FEC7}" type="parTrans" cxnId="{6BC185C8-1237-4CA4-9217-34E5F900BC45}">
      <dgm:prSet/>
      <dgm:spPr/>
      <dgm:t>
        <a:bodyPr/>
        <a:lstStyle/>
        <a:p>
          <a:endParaRPr lang="en-US"/>
        </a:p>
      </dgm:t>
    </dgm:pt>
    <dgm:pt modelId="{DCE8014B-3509-464C-B73D-A87099241417}" type="sibTrans" cxnId="{6BC185C8-1237-4CA4-9217-34E5F900BC45}">
      <dgm:prSet/>
      <dgm:spPr/>
      <dgm:t>
        <a:bodyPr/>
        <a:lstStyle/>
        <a:p>
          <a:endParaRPr lang="en-US"/>
        </a:p>
      </dgm:t>
    </dgm:pt>
    <dgm:pt modelId="{F42930C8-AEAC-4C47-9506-5B2B08691441}">
      <dgm:prSet custT="1"/>
      <dgm:spPr/>
      <dgm:t>
        <a:bodyPr/>
        <a:lstStyle/>
        <a:p>
          <a:r>
            <a:rPr lang="vi-VN" sz="1500" b="0" i="0" dirty="0">
              <a:latin typeface="Times New Roman" panose="02020603050405020304" pitchFamily="18" charset="0"/>
              <a:cs typeface="Times New Roman" panose="02020603050405020304" pitchFamily="18" charset="0"/>
            </a:rPr>
            <a:t>5. Người đứng đầu phải chịu trách nhiệm về kết quả thực hiện tinh giản biên chế trong cơ quan, tổ chức, đơn vị được giao quản lý theo thẩm quyền.</a:t>
          </a:r>
        </a:p>
      </dgm:t>
    </dgm:pt>
    <dgm:pt modelId="{5AEC49A7-6ED7-430D-9A63-622A8BEFD635}" type="parTrans" cxnId="{CD04F729-C897-4A02-B3EC-0399FBF8F43E}">
      <dgm:prSet/>
      <dgm:spPr/>
      <dgm:t>
        <a:bodyPr/>
        <a:lstStyle/>
        <a:p>
          <a:endParaRPr lang="en-US"/>
        </a:p>
      </dgm:t>
    </dgm:pt>
    <dgm:pt modelId="{F63B4C3D-F1C7-4F10-8437-5C1353CD8357}" type="sibTrans" cxnId="{CD04F729-C897-4A02-B3EC-0399FBF8F43E}">
      <dgm:prSet/>
      <dgm:spPr/>
      <dgm:t>
        <a:bodyPr/>
        <a:lstStyle/>
        <a:p>
          <a:endParaRPr lang="en-US"/>
        </a:p>
      </dgm:t>
    </dgm:pt>
    <dgm:pt modelId="{45861C23-1E87-412A-A238-8CED6F9AE143}">
      <dgm:prSet custT="1"/>
      <dgm:spPr/>
      <dgm:t>
        <a:bodyPr/>
        <a:lstStyle/>
        <a:p>
          <a:r>
            <a:rPr lang="vi-VN" sz="1500" b="0" i="0" dirty="0">
              <a:latin typeface="Times New Roman" panose="02020603050405020304" pitchFamily="18" charset="0"/>
              <a:cs typeface="Times New Roman" panose="02020603050405020304" pitchFamily="18" charset="0"/>
            </a:rPr>
            <a:t>6. Đối tượng tinh giản biên chế nếu được bầu cử, tuyển dụng lại vào các cơ quan, tổ chức, đơn vị hưởng lương từ ngân sách nhà nước trong thời gian 60 tháng kể từ ngày thực hiện tinh giản biên chế thì phải hoàn trả lại số tiền trợ cấp đã nhận cho cơ quan, tổ chức, đơn vị đã chi trả trợ cấp.</a:t>
          </a:r>
        </a:p>
      </dgm:t>
    </dgm:pt>
    <dgm:pt modelId="{31096566-F335-4533-AB74-FFA0FF8A6559}" type="parTrans" cxnId="{AE3F57AA-C94E-4F90-A14D-0A6CF80D7BF2}">
      <dgm:prSet/>
      <dgm:spPr/>
      <dgm:t>
        <a:bodyPr/>
        <a:lstStyle/>
        <a:p>
          <a:endParaRPr lang="en-US"/>
        </a:p>
      </dgm:t>
    </dgm:pt>
    <dgm:pt modelId="{2AA628B0-EBEB-4036-9BB9-4C63568CD782}" type="sibTrans" cxnId="{AE3F57AA-C94E-4F90-A14D-0A6CF80D7BF2}">
      <dgm:prSet/>
      <dgm:spPr/>
      <dgm:t>
        <a:bodyPr/>
        <a:lstStyle/>
        <a:p>
          <a:endParaRPr lang="en-US"/>
        </a:p>
      </dgm:t>
    </dgm:pt>
    <dgm:pt modelId="{5436F3F6-6AB9-4CB1-8411-9541CDF8E1FC}" type="pres">
      <dgm:prSet presAssocID="{9D9BF06B-87A3-41EA-9880-FDEE53BC3F37}" presName="diagram" presStyleCnt="0">
        <dgm:presLayoutVars>
          <dgm:dir/>
          <dgm:resizeHandles val="exact"/>
        </dgm:presLayoutVars>
      </dgm:prSet>
      <dgm:spPr/>
    </dgm:pt>
    <dgm:pt modelId="{C1D9F543-649E-4612-96EB-30998D048C5F}" type="pres">
      <dgm:prSet presAssocID="{9B92B186-CCFE-492A-AFB9-34D45B51C039}" presName="node" presStyleLbl="node1" presStyleIdx="0" presStyleCnt="6">
        <dgm:presLayoutVars>
          <dgm:bulletEnabled val="1"/>
        </dgm:presLayoutVars>
      </dgm:prSet>
      <dgm:spPr/>
    </dgm:pt>
    <dgm:pt modelId="{67393855-69BB-434B-B28B-65AEE5D72498}" type="pres">
      <dgm:prSet presAssocID="{E50555C9-377A-443C-9983-F52DA9EDC5F7}" presName="sibTrans" presStyleCnt="0"/>
      <dgm:spPr/>
    </dgm:pt>
    <dgm:pt modelId="{B1693D4A-BE6D-4E02-9D21-453D00F42DF8}" type="pres">
      <dgm:prSet presAssocID="{12E23931-BC41-4634-8610-AD487554AE9A}" presName="node" presStyleLbl="node1" presStyleIdx="1" presStyleCnt="6">
        <dgm:presLayoutVars>
          <dgm:bulletEnabled val="1"/>
        </dgm:presLayoutVars>
      </dgm:prSet>
      <dgm:spPr/>
    </dgm:pt>
    <dgm:pt modelId="{AAE4E321-3BA3-4680-BFA3-34CCDEF18106}" type="pres">
      <dgm:prSet presAssocID="{7642F280-B883-4940-BC53-6B5A07CDBBCC}" presName="sibTrans" presStyleCnt="0"/>
      <dgm:spPr/>
    </dgm:pt>
    <dgm:pt modelId="{B760151D-1D05-403D-8C86-FABFC3202AC8}" type="pres">
      <dgm:prSet presAssocID="{0B91686B-7622-49F4-97E7-EE3F7567E351}" presName="node" presStyleLbl="node1" presStyleIdx="2" presStyleCnt="6">
        <dgm:presLayoutVars>
          <dgm:bulletEnabled val="1"/>
        </dgm:presLayoutVars>
      </dgm:prSet>
      <dgm:spPr/>
    </dgm:pt>
    <dgm:pt modelId="{08AE392C-3A51-4BFC-B79B-272125F20A01}" type="pres">
      <dgm:prSet presAssocID="{00D151B2-7CC6-4183-B66B-7CCF86EF98BA}" presName="sibTrans" presStyleCnt="0"/>
      <dgm:spPr/>
    </dgm:pt>
    <dgm:pt modelId="{C45FE14D-4EF1-43E2-B473-8E361EB7AA62}" type="pres">
      <dgm:prSet presAssocID="{94D2BDEF-D340-4638-91AA-8E2D570337E9}" presName="node" presStyleLbl="node1" presStyleIdx="3" presStyleCnt="6">
        <dgm:presLayoutVars>
          <dgm:bulletEnabled val="1"/>
        </dgm:presLayoutVars>
      </dgm:prSet>
      <dgm:spPr/>
    </dgm:pt>
    <dgm:pt modelId="{30F53EC3-96B2-4582-91E1-FDF1E1D883B9}" type="pres">
      <dgm:prSet presAssocID="{DCE8014B-3509-464C-B73D-A87099241417}" presName="sibTrans" presStyleCnt="0"/>
      <dgm:spPr/>
    </dgm:pt>
    <dgm:pt modelId="{364216CE-069C-4CF4-957F-47FF69CE8760}" type="pres">
      <dgm:prSet presAssocID="{F42930C8-AEAC-4C47-9506-5B2B08691441}" presName="node" presStyleLbl="node1" presStyleIdx="4" presStyleCnt="6">
        <dgm:presLayoutVars>
          <dgm:bulletEnabled val="1"/>
        </dgm:presLayoutVars>
      </dgm:prSet>
      <dgm:spPr/>
    </dgm:pt>
    <dgm:pt modelId="{42E8CD27-AD85-4543-A0F3-30CFD9337D8D}" type="pres">
      <dgm:prSet presAssocID="{F63B4C3D-F1C7-4F10-8437-5C1353CD8357}" presName="sibTrans" presStyleCnt="0"/>
      <dgm:spPr/>
    </dgm:pt>
    <dgm:pt modelId="{1A3903F8-4547-4A5B-8109-5AD179C54DCB}" type="pres">
      <dgm:prSet presAssocID="{45861C23-1E87-412A-A238-8CED6F9AE143}" presName="node" presStyleLbl="node1" presStyleIdx="5" presStyleCnt="6">
        <dgm:presLayoutVars>
          <dgm:bulletEnabled val="1"/>
        </dgm:presLayoutVars>
      </dgm:prSet>
      <dgm:spPr/>
    </dgm:pt>
  </dgm:ptLst>
  <dgm:cxnLst>
    <dgm:cxn modelId="{74239B02-8BC2-4886-8DDF-1CDD5A6F96B1}" type="presOf" srcId="{0B91686B-7622-49F4-97E7-EE3F7567E351}" destId="{B760151D-1D05-403D-8C86-FABFC3202AC8}" srcOrd="0" destOrd="0" presId="urn:microsoft.com/office/officeart/2005/8/layout/default"/>
    <dgm:cxn modelId="{CE5BDC18-B34F-49F5-AA3A-DFAC3908BDE4}" srcId="{9D9BF06B-87A3-41EA-9880-FDEE53BC3F37}" destId="{12E23931-BC41-4634-8610-AD487554AE9A}" srcOrd="1" destOrd="0" parTransId="{0A8AD491-A10D-468C-B064-04833C3E24A9}" sibTransId="{7642F280-B883-4940-BC53-6B5A07CDBBCC}"/>
    <dgm:cxn modelId="{B504BA26-CFE7-471B-9383-C96C5B4DB32A}" type="presOf" srcId="{F42930C8-AEAC-4C47-9506-5B2B08691441}" destId="{364216CE-069C-4CF4-957F-47FF69CE8760}" srcOrd="0" destOrd="0" presId="urn:microsoft.com/office/officeart/2005/8/layout/default"/>
    <dgm:cxn modelId="{CD04F729-C897-4A02-B3EC-0399FBF8F43E}" srcId="{9D9BF06B-87A3-41EA-9880-FDEE53BC3F37}" destId="{F42930C8-AEAC-4C47-9506-5B2B08691441}" srcOrd="4" destOrd="0" parTransId="{5AEC49A7-6ED7-430D-9A63-622A8BEFD635}" sibTransId="{F63B4C3D-F1C7-4F10-8437-5C1353CD8357}"/>
    <dgm:cxn modelId="{77D6F42F-A784-4D3C-A929-948E2B45DB3A}" srcId="{9D9BF06B-87A3-41EA-9880-FDEE53BC3F37}" destId="{9B92B186-CCFE-492A-AFB9-34D45B51C039}" srcOrd="0" destOrd="0" parTransId="{7F4D2936-CEB9-4FC3-8339-A1F4CF4E9636}" sibTransId="{E50555C9-377A-443C-9983-F52DA9EDC5F7}"/>
    <dgm:cxn modelId="{778CE030-D0A9-40CF-9174-162773DE9E58}" type="presOf" srcId="{12E23931-BC41-4634-8610-AD487554AE9A}" destId="{B1693D4A-BE6D-4E02-9D21-453D00F42DF8}" srcOrd="0" destOrd="0" presId="urn:microsoft.com/office/officeart/2005/8/layout/default"/>
    <dgm:cxn modelId="{710A6951-A090-48EC-854E-EB993BB461C6}" type="presOf" srcId="{94D2BDEF-D340-4638-91AA-8E2D570337E9}" destId="{C45FE14D-4EF1-43E2-B473-8E361EB7AA62}" srcOrd="0" destOrd="0" presId="urn:microsoft.com/office/officeart/2005/8/layout/default"/>
    <dgm:cxn modelId="{F4D9388E-A371-4673-AC1E-9BB10D4505C6}" type="presOf" srcId="{45861C23-1E87-412A-A238-8CED6F9AE143}" destId="{1A3903F8-4547-4A5B-8109-5AD179C54DCB}" srcOrd="0" destOrd="0" presId="urn:microsoft.com/office/officeart/2005/8/layout/default"/>
    <dgm:cxn modelId="{AE3F57AA-C94E-4F90-A14D-0A6CF80D7BF2}" srcId="{9D9BF06B-87A3-41EA-9880-FDEE53BC3F37}" destId="{45861C23-1E87-412A-A238-8CED6F9AE143}" srcOrd="5" destOrd="0" parTransId="{31096566-F335-4533-AB74-FFA0FF8A6559}" sibTransId="{2AA628B0-EBEB-4036-9BB9-4C63568CD782}"/>
    <dgm:cxn modelId="{F43CFCB5-0B93-4FA7-AF45-3CD57F5FB1F7}" type="presOf" srcId="{9B92B186-CCFE-492A-AFB9-34D45B51C039}" destId="{C1D9F543-649E-4612-96EB-30998D048C5F}" srcOrd="0" destOrd="0" presId="urn:microsoft.com/office/officeart/2005/8/layout/default"/>
    <dgm:cxn modelId="{6BC185C8-1237-4CA4-9217-34E5F900BC45}" srcId="{9D9BF06B-87A3-41EA-9880-FDEE53BC3F37}" destId="{94D2BDEF-D340-4638-91AA-8E2D570337E9}" srcOrd="3" destOrd="0" parTransId="{673761E7-C384-4407-A1C7-7C733618FEC7}" sibTransId="{DCE8014B-3509-464C-B73D-A87099241417}"/>
    <dgm:cxn modelId="{221D94E5-AB3A-4940-9C41-E7B2AF9AE400}" srcId="{9D9BF06B-87A3-41EA-9880-FDEE53BC3F37}" destId="{0B91686B-7622-49F4-97E7-EE3F7567E351}" srcOrd="2" destOrd="0" parTransId="{F5B47E6C-CD88-4814-8C5B-99DDD66F749B}" sibTransId="{00D151B2-7CC6-4183-B66B-7CCF86EF98BA}"/>
    <dgm:cxn modelId="{D5F112F2-5E59-470B-8A97-16671C5B2BF4}" type="presOf" srcId="{9D9BF06B-87A3-41EA-9880-FDEE53BC3F37}" destId="{5436F3F6-6AB9-4CB1-8411-9541CDF8E1FC}" srcOrd="0" destOrd="0" presId="urn:microsoft.com/office/officeart/2005/8/layout/default"/>
    <dgm:cxn modelId="{341B482A-C252-4EA3-9BA7-6E48A0053288}" type="presParOf" srcId="{5436F3F6-6AB9-4CB1-8411-9541CDF8E1FC}" destId="{C1D9F543-649E-4612-96EB-30998D048C5F}" srcOrd="0" destOrd="0" presId="urn:microsoft.com/office/officeart/2005/8/layout/default"/>
    <dgm:cxn modelId="{278BC9ED-EA2F-41E5-AE84-8F02FC7A720D}" type="presParOf" srcId="{5436F3F6-6AB9-4CB1-8411-9541CDF8E1FC}" destId="{67393855-69BB-434B-B28B-65AEE5D72498}" srcOrd="1" destOrd="0" presId="urn:microsoft.com/office/officeart/2005/8/layout/default"/>
    <dgm:cxn modelId="{E078351B-3D53-48CB-87D0-4A05E89ACC95}" type="presParOf" srcId="{5436F3F6-6AB9-4CB1-8411-9541CDF8E1FC}" destId="{B1693D4A-BE6D-4E02-9D21-453D00F42DF8}" srcOrd="2" destOrd="0" presId="urn:microsoft.com/office/officeart/2005/8/layout/default"/>
    <dgm:cxn modelId="{6ED7894E-A4CA-4CF3-8604-A75B5270D2C5}" type="presParOf" srcId="{5436F3F6-6AB9-4CB1-8411-9541CDF8E1FC}" destId="{AAE4E321-3BA3-4680-BFA3-34CCDEF18106}" srcOrd="3" destOrd="0" presId="urn:microsoft.com/office/officeart/2005/8/layout/default"/>
    <dgm:cxn modelId="{57197674-BBD2-42FD-B81D-C71652633382}" type="presParOf" srcId="{5436F3F6-6AB9-4CB1-8411-9541CDF8E1FC}" destId="{B760151D-1D05-403D-8C86-FABFC3202AC8}" srcOrd="4" destOrd="0" presId="urn:microsoft.com/office/officeart/2005/8/layout/default"/>
    <dgm:cxn modelId="{8976DAD4-F6F4-4B29-A5DA-86D05749D56E}" type="presParOf" srcId="{5436F3F6-6AB9-4CB1-8411-9541CDF8E1FC}" destId="{08AE392C-3A51-4BFC-B79B-272125F20A01}" srcOrd="5" destOrd="0" presId="urn:microsoft.com/office/officeart/2005/8/layout/default"/>
    <dgm:cxn modelId="{4EC6D044-9AD2-4EF3-BAFA-A9A5A0E23771}" type="presParOf" srcId="{5436F3F6-6AB9-4CB1-8411-9541CDF8E1FC}" destId="{C45FE14D-4EF1-43E2-B473-8E361EB7AA62}" srcOrd="6" destOrd="0" presId="urn:microsoft.com/office/officeart/2005/8/layout/default"/>
    <dgm:cxn modelId="{C4A30079-F46E-4524-AB3F-5AF7CECEA750}" type="presParOf" srcId="{5436F3F6-6AB9-4CB1-8411-9541CDF8E1FC}" destId="{30F53EC3-96B2-4582-91E1-FDF1E1D883B9}" srcOrd="7" destOrd="0" presId="urn:microsoft.com/office/officeart/2005/8/layout/default"/>
    <dgm:cxn modelId="{A445E972-78CA-4A68-8997-893A9F47C5D2}" type="presParOf" srcId="{5436F3F6-6AB9-4CB1-8411-9541CDF8E1FC}" destId="{364216CE-069C-4CF4-957F-47FF69CE8760}" srcOrd="8" destOrd="0" presId="urn:microsoft.com/office/officeart/2005/8/layout/default"/>
    <dgm:cxn modelId="{19181557-ECF7-47A0-A76F-3F4AB3C08095}" type="presParOf" srcId="{5436F3F6-6AB9-4CB1-8411-9541CDF8E1FC}" destId="{42E8CD27-AD85-4543-A0F3-30CFD9337D8D}" srcOrd="9" destOrd="0" presId="urn:microsoft.com/office/officeart/2005/8/layout/default"/>
    <dgm:cxn modelId="{B90A37FE-1F34-401F-9F06-C7AC6A8F7CCE}" type="presParOf" srcId="{5436F3F6-6AB9-4CB1-8411-9541CDF8E1FC}" destId="{1A3903F8-4547-4A5B-8109-5AD179C54DC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E74D18-2BB7-405C-8992-4893BECB325D}" type="doc">
      <dgm:prSet loTypeId="urn:microsoft.com/office/officeart/2005/8/layout/target3" loCatId="list" qsTypeId="urn:microsoft.com/office/officeart/2005/8/quickstyle/simple1" qsCatId="simple" csTypeId="urn:microsoft.com/office/officeart/2005/8/colors/colorful3" csCatId="colorful" phldr="1"/>
      <dgm:spPr/>
      <dgm:t>
        <a:bodyPr/>
        <a:lstStyle/>
        <a:p>
          <a:endParaRPr lang="en-US"/>
        </a:p>
      </dgm:t>
    </dgm:pt>
    <dgm:pt modelId="{AF11FB15-67AC-4E6E-BA4A-5C5B46005F4E}">
      <dgm:prSet phldrT="[Text]" custT="1"/>
      <dgm:spPr/>
      <dgm:t>
        <a:bodyPr/>
        <a:lstStyle/>
        <a:p>
          <a:r>
            <a:rPr lang="en-US" sz="1500" dirty="0" err="1">
              <a:latin typeface="Times New Roman" panose="02020603050405020304" pitchFamily="18" charset="0"/>
              <a:cs typeface="Times New Roman" panose="02020603050405020304" pitchFamily="18" charset="0"/>
            </a:rPr>
            <a:t>Cán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bộ</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công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chức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viên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chức</a:t>
          </a:r>
          <a:endParaRPr lang="en-US" sz="1500" dirty="0">
            <a:latin typeface="Times New Roman" panose="02020603050405020304" pitchFamily="18" charset="0"/>
            <a:cs typeface="Times New Roman" panose="02020603050405020304" pitchFamily="18" charset="0"/>
          </a:endParaRPr>
        </a:p>
      </dgm:t>
    </dgm:pt>
    <dgm:pt modelId="{33EA6EB1-588C-49D0-9EFC-0A34977159BF}" type="parTrans" cxnId="{4DB58230-CA14-4999-9ACB-371538DB432F}">
      <dgm:prSet/>
      <dgm:spPr/>
      <dgm:t>
        <a:bodyPr/>
        <a:lstStyle/>
        <a:p>
          <a:endParaRPr lang="en-US" sz="1500">
            <a:latin typeface="Times New Roman" panose="02020603050405020304" pitchFamily="18" charset="0"/>
            <a:cs typeface="Times New Roman" panose="02020603050405020304" pitchFamily="18" charset="0"/>
          </a:endParaRPr>
        </a:p>
      </dgm:t>
    </dgm:pt>
    <dgm:pt modelId="{457453F8-CDCF-4BCD-9035-18E4F368592B}" type="sibTrans" cxnId="{4DB58230-CA14-4999-9ACB-371538DB432F}">
      <dgm:prSet/>
      <dgm:spPr/>
      <dgm:t>
        <a:bodyPr/>
        <a:lstStyle/>
        <a:p>
          <a:endParaRPr lang="en-US" sz="1500">
            <a:latin typeface="Times New Roman" panose="02020603050405020304" pitchFamily="18" charset="0"/>
            <a:cs typeface="Times New Roman" panose="02020603050405020304" pitchFamily="18" charset="0"/>
          </a:endParaRPr>
        </a:p>
      </dgm:t>
    </dgm:pt>
    <dgm:pt modelId="{7C9DBE22-5CE7-4DB0-9947-7E03EB1FC4CB}">
      <dgm:prSet phldrT="[Text]" custT="1"/>
      <dgm:spPr/>
      <dgm:t>
        <a:bodyPr/>
        <a:lstStyle/>
        <a:p>
          <a:r>
            <a:rPr lang="en-US" sz="1500" b="0" i="0" dirty="0" err="1">
              <a:latin typeface="Times New Roman" panose="02020603050405020304" pitchFamily="18" charset="0"/>
              <a:cs typeface="Times New Roman" panose="02020603050405020304" pitchFamily="18" charset="0"/>
            </a:rPr>
            <a:t>Cán</a:t>
          </a:r>
          <a:r>
            <a:rPr lang="en-US" sz="1500" b="0" i="0" dirty="0">
              <a:latin typeface="Times New Roman" panose="02020603050405020304" pitchFamily="18" charset="0"/>
              <a:cs typeface="Times New Roman" panose="02020603050405020304" pitchFamily="18" charset="0"/>
            </a:rPr>
            <a:t> </a:t>
          </a:r>
          <a:r>
            <a:rPr lang="en-US" sz="1500" b="0" i="0" dirty="0" err="1">
              <a:latin typeface="Times New Roman" panose="02020603050405020304" pitchFamily="18" charset="0"/>
              <a:cs typeface="Times New Roman" panose="02020603050405020304" pitchFamily="18" charset="0"/>
            </a:rPr>
            <a:t>bộ</a:t>
          </a:r>
          <a:r>
            <a:rPr lang="en-US" sz="1500" b="0" i="0" dirty="0">
              <a:latin typeface="Times New Roman" panose="02020603050405020304" pitchFamily="18" charset="0"/>
              <a:cs typeface="Times New Roman" panose="02020603050405020304" pitchFamily="18" charset="0"/>
            </a:rPr>
            <a:t>, </a:t>
          </a:r>
          <a:r>
            <a:rPr lang="en-US" sz="1500" b="0" i="0" dirty="0" err="1">
              <a:latin typeface="Times New Roman" panose="02020603050405020304" pitchFamily="18" charset="0"/>
              <a:cs typeface="Times New Roman" panose="02020603050405020304" pitchFamily="18" charset="0"/>
            </a:rPr>
            <a:t>công</a:t>
          </a:r>
          <a:r>
            <a:rPr lang="en-US" sz="1500" b="0" i="0" dirty="0">
              <a:latin typeface="Times New Roman" panose="02020603050405020304" pitchFamily="18" charset="0"/>
              <a:cs typeface="Times New Roman" panose="02020603050405020304" pitchFamily="18" charset="0"/>
            </a:rPr>
            <a:t> </a:t>
          </a:r>
          <a:r>
            <a:rPr lang="en-US" sz="1500" b="0" i="0" dirty="0" err="1">
              <a:latin typeface="Times New Roman" panose="02020603050405020304" pitchFamily="18" charset="0"/>
              <a:cs typeface="Times New Roman" panose="02020603050405020304" pitchFamily="18" charset="0"/>
            </a:rPr>
            <a:t>chức</a:t>
          </a:r>
          <a:r>
            <a:rPr lang="en-US" sz="1500" b="0" i="0" dirty="0">
              <a:latin typeface="Times New Roman" panose="02020603050405020304" pitchFamily="18" charset="0"/>
              <a:cs typeface="Times New Roman" panose="02020603050405020304" pitchFamily="18" charset="0"/>
            </a:rPr>
            <a:t> </a:t>
          </a:r>
          <a:r>
            <a:rPr lang="en-US" sz="1500" b="0" i="0" dirty="0" err="1">
              <a:latin typeface="Times New Roman" panose="02020603050405020304" pitchFamily="18" charset="0"/>
              <a:cs typeface="Times New Roman" panose="02020603050405020304" pitchFamily="18" charset="0"/>
            </a:rPr>
            <a:t>cấp</a:t>
          </a:r>
          <a:r>
            <a:rPr lang="en-US" sz="1500" b="0" i="0" dirty="0">
              <a:latin typeface="Times New Roman" panose="02020603050405020304" pitchFamily="18" charset="0"/>
              <a:cs typeface="Times New Roman" panose="02020603050405020304" pitchFamily="18" charset="0"/>
            </a:rPr>
            <a:t> </a:t>
          </a:r>
          <a:r>
            <a:rPr lang="en-US" sz="1500" b="0" i="0" dirty="0" err="1">
              <a:latin typeface="Times New Roman" panose="02020603050405020304" pitchFamily="18" charset="0"/>
              <a:cs typeface="Times New Roman" panose="02020603050405020304" pitchFamily="18" charset="0"/>
            </a:rPr>
            <a:t>xã</a:t>
          </a:r>
          <a:endParaRPr lang="en-US" sz="1500" dirty="0">
            <a:latin typeface="Times New Roman" panose="02020603050405020304" pitchFamily="18" charset="0"/>
            <a:cs typeface="Times New Roman" panose="02020603050405020304" pitchFamily="18" charset="0"/>
          </a:endParaRPr>
        </a:p>
      </dgm:t>
    </dgm:pt>
    <dgm:pt modelId="{6116ED2C-A0A6-4600-AFE7-A56C97597CC9}" type="parTrans" cxnId="{E218B30C-DCA8-44D1-9A9D-BD0918C19C89}">
      <dgm:prSet/>
      <dgm:spPr/>
      <dgm:t>
        <a:bodyPr/>
        <a:lstStyle/>
        <a:p>
          <a:endParaRPr lang="en-US" sz="1500">
            <a:latin typeface="Times New Roman" panose="02020603050405020304" pitchFamily="18" charset="0"/>
            <a:cs typeface="Times New Roman" panose="02020603050405020304" pitchFamily="18" charset="0"/>
          </a:endParaRPr>
        </a:p>
      </dgm:t>
    </dgm:pt>
    <dgm:pt modelId="{51932259-58FC-4716-A3C7-EAA502591217}" type="sibTrans" cxnId="{E218B30C-DCA8-44D1-9A9D-BD0918C19C89}">
      <dgm:prSet/>
      <dgm:spPr/>
      <dgm:t>
        <a:bodyPr/>
        <a:lstStyle/>
        <a:p>
          <a:endParaRPr lang="en-US" sz="1500">
            <a:latin typeface="Times New Roman" panose="02020603050405020304" pitchFamily="18" charset="0"/>
            <a:cs typeface="Times New Roman" panose="02020603050405020304" pitchFamily="18" charset="0"/>
          </a:endParaRPr>
        </a:p>
      </dgm:t>
    </dgm:pt>
    <dgm:pt modelId="{4336CB02-E634-48B7-9D40-CBB4AF0BCDE2}">
      <dgm:prSet phldrT="[Text]" custT="1"/>
      <dgm:spPr/>
      <dgm:t>
        <a:bodyPr/>
        <a:lstStyle/>
        <a:p>
          <a:r>
            <a:rPr lang="en-US" sz="1500" b="1" i="0" dirty="0">
              <a:latin typeface="Times New Roman" panose="02020603050405020304" pitchFamily="18" charset="0"/>
              <a:cs typeface="Times New Roman" panose="02020603050405020304" pitchFamily="18" charset="0"/>
            </a:rPr>
            <a:t>N</a:t>
          </a:r>
          <a:r>
            <a:rPr lang="vi-VN" sz="1500" b="1" i="0" dirty="0">
              <a:latin typeface="Times New Roman" panose="02020603050405020304" pitchFamily="18" charset="0"/>
              <a:cs typeface="Times New Roman" panose="02020603050405020304" pitchFamily="18" charset="0"/>
            </a:rPr>
            <a:t>gười làm việc theo chế độ hợp đồng lao động không xác định thời hạn trong các cơ quan hành chính được áp dụng chế độ, chính sách </a:t>
          </a:r>
          <a:r>
            <a:rPr lang="vi-VN" sz="1500" b="1" i="0" u="sng" dirty="0">
              <a:latin typeface="Times New Roman" panose="02020603050405020304" pitchFamily="18" charset="0"/>
              <a:cs typeface="Times New Roman" panose="02020603050405020304" pitchFamily="18" charset="0"/>
            </a:rPr>
            <a:t>như công chức</a:t>
          </a:r>
          <a:r>
            <a:rPr lang="vi-VN" sz="1500" b="1" i="0" dirty="0">
              <a:latin typeface="Times New Roman" panose="02020603050405020304" pitchFamily="18" charset="0"/>
              <a:cs typeface="Times New Roman" panose="02020603050405020304" pitchFamily="18" charset="0"/>
            </a:rPr>
            <a:t> theo quy định của Chính phủ</a:t>
          </a:r>
          <a:endParaRPr lang="en-US" sz="1500" b="1" dirty="0">
            <a:latin typeface="Times New Roman" panose="02020603050405020304" pitchFamily="18" charset="0"/>
            <a:cs typeface="Times New Roman" panose="02020603050405020304" pitchFamily="18" charset="0"/>
          </a:endParaRPr>
        </a:p>
      </dgm:t>
    </dgm:pt>
    <dgm:pt modelId="{B3465D4D-1C38-4A6A-B67D-B6DEE967EDAE}" type="parTrans" cxnId="{C8E6F7A0-68B1-467A-9983-7AEFEDBCCEE5}">
      <dgm:prSet/>
      <dgm:spPr/>
      <dgm:t>
        <a:bodyPr/>
        <a:lstStyle/>
        <a:p>
          <a:endParaRPr lang="en-US" sz="1500">
            <a:latin typeface="Times New Roman" panose="02020603050405020304" pitchFamily="18" charset="0"/>
            <a:cs typeface="Times New Roman" panose="02020603050405020304" pitchFamily="18" charset="0"/>
          </a:endParaRPr>
        </a:p>
      </dgm:t>
    </dgm:pt>
    <dgm:pt modelId="{CC8BF579-EEA1-4ECE-A32F-329EE7644FC5}" type="sibTrans" cxnId="{C8E6F7A0-68B1-467A-9983-7AEFEDBCCEE5}">
      <dgm:prSet/>
      <dgm:spPr/>
      <dgm:t>
        <a:bodyPr/>
        <a:lstStyle/>
        <a:p>
          <a:endParaRPr lang="en-US" sz="1500">
            <a:latin typeface="Times New Roman" panose="02020603050405020304" pitchFamily="18" charset="0"/>
            <a:cs typeface="Times New Roman" panose="02020603050405020304" pitchFamily="18" charset="0"/>
          </a:endParaRPr>
        </a:p>
      </dgm:t>
    </dgm:pt>
    <dgm:pt modelId="{0D791E5C-C4F0-4E0C-8AD5-0AAFC08CFBC0}">
      <dgm:prSet phldrT="[Text]" custT="1"/>
      <dgm:spPr/>
      <dgm:t>
        <a:bodyPr/>
        <a:lstStyle/>
        <a:p>
          <a:r>
            <a:rPr lang="vi-VN" sz="1450" b="0" i="0" dirty="0">
              <a:latin typeface="Times New Roman" panose="02020603050405020304" pitchFamily="18" charset="0"/>
              <a:cs typeface="Times New Roman" panose="02020603050405020304" pitchFamily="18" charset="0"/>
            </a:rPr>
            <a:t>Người làm việc theo chế độ hợp đồng lao động không xác định thời hạn </a:t>
          </a:r>
          <a:r>
            <a:rPr lang="vi-VN" sz="1450" b="1" i="0" dirty="0">
              <a:latin typeface="Times New Roman" panose="02020603050405020304" pitchFamily="18" charset="0"/>
              <a:cs typeface="Times New Roman" panose="02020603050405020304" pitchFamily="18" charset="0"/>
            </a:rPr>
            <a:t>thực hiện các công việc chuyên môn nghiệp vụ thuộc danh mục vị trí việc làm</a:t>
          </a:r>
          <a:r>
            <a:rPr lang="vi-VN" sz="1450" b="1" i="0" dirty="0">
              <a:effectLst/>
              <a:latin typeface="+mn-lt"/>
              <a:cs typeface="Times New Roman" panose="02020603050405020304" pitchFamily="18" charset="0"/>
            </a:rPr>
            <a:t>ngành và vị trí việc làm chức danh nghề nghiệp chuyên môn dùng chung</a:t>
          </a:r>
          <a:r>
            <a:rPr lang="vi-VN" sz="1450" b="1" i="0" dirty="0">
              <a:latin typeface="Times New Roman" panose="02020603050405020304" pitchFamily="18" charset="0"/>
              <a:cs typeface="Times New Roman" panose="02020603050405020304" pitchFamily="18" charset="0"/>
            </a:rPr>
            <a:t> chức danh nghề nghiệp chuyên </a:t>
          </a:r>
          <a:r>
            <a:rPr lang="vi-VN" sz="1450" b="0" i="0" dirty="0">
              <a:latin typeface="Times New Roman" panose="02020603050405020304" pitchFamily="18" charset="0"/>
              <a:cs typeface="Times New Roman" panose="02020603050405020304" pitchFamily="18" charset="0"/>
            </a:rPr>
            <a:t>trong đơn vị sự nghiệp công lập theo quy định của Chính phủ</a:t>
          </a:r>
          <a:endParaRPr lang="en-US" sz="1450" dirty="0">
            <a:latin typeface="Times New Roman" panose="02020603050405020304" pitchFamily="18" charset="0"/>
            <a:cs typeface="Times New Roman" panose="02020603050405020304" pitchFamily="18" charset="0"/>
          </a:endParaRPr>
        </a:p>
      </dgm:t>
    </dgm:pt>
    <dgm:pt modelId="{B4CD5A15-1E73-48E4-93C2-9446A3ED1D43}" type="parTrans" cxnId="{16571204-FC0C-437D-BB64-B2BF2DE17766}">
      <dgm:prSet/>
      <dgm:spPr/>
      <dgm:t>
        <a:bodyPr/>
        <a:lstStyle/>
        <a:p>
          <a:endParaRPr lang="en-US" sz="1500">
            <a:latin typeface="Times New Roman" panose="02020603050405020304" pitchFamily="18" charset="0"/>
            <a:cs typeface="Times New Roman" panose="02020603050405020304" pitchFamily="18" charset="0"/>
          </a:endParaRPr>
        </a:p>
      </dgm:t>
    </dgm:pt>
    <dgm:pt modelId="{E33B1EC0-8734-429D-9D08-B309068A5DA3}" type="sibTrans" cxnId="{16571204-FC0C-437D-BB64-B2BF2DE17766}">
      <dgm:prSet/>
      <dgm:spPr/>
      <dgm:t>
        <a:bodyPr/>
        <a:lstStyle/>
        <a:p>
          <a:endParaRPr lang="en-US" sz="1500">
            <a:latin typeface="Times New Roman" panose="02020603050405020304" pitchFamily="18" charset="0"/>
            <a:cs typeface="Times New Roman" panose="02020603050405020304" pitchFamily="18" charset="0"/>
          </a:endParaRPr>
        </a:p>
      </dgm:t>
    </dgm:pt>
    <dgm:pt modelId="{F3B768F0-C469-456E-A1DA-800FE22A1FC8}">
      <dgm:prSet phldrT="[Text]" custT="1"/>
      <dgm:spPr/>
      <dgm:t>
        <a:bodyPr/>
        <a:lstStyle/>
        <a:p>
          <a:r>
            <a:rPr lang="vi-VN" sz="1500" b="1">
              <a:latin typeface="Times New Roman" panose="02020603050405020304" pitchFamily="18" charset="0"/>
              <a:cs typeface="Times New Roman" panose="02020603050405020304" pitchFamily="18" charset="0"/>
            </a:rPr>
            <a:t>Người hoạt động không chuyên trách ở cấp xã</a:t>
          </a:r>
          <a:endParaRPr lang="en-US" sz="1500" b="1" dirty="0">
            <a:latin typeface="Times New Roman" panose="02020603050405020304" pitchFamily="18" charset="0"/>
            <a:cs typeface="Times New Roman" panose="02020603050405020304" pitchFamily="18" charset="0"/>
          </a:endParaRPr>
        </a:p>
      </dgm:t>
    </dgm:pt>
    <dgm:pt modelId="{4EF82836-1220-4D77-BA10-4BE6A39B45CB}" type="parTrans" cxnId="{812E3080-5966-4624-83E4-4DA6EC6B2691}">
      <dgm:prSet/>
      <dgm:spPr/>
      <dgm:t>
        <a:bodyPr/>
        <a:lstStyle/>
        <a:p>
          <a:endParaRPr lang="en-US" sz="1500">
            <a:latin typeface="Times New Roman" panose="02020603050405020304" pitchFamily="18" charset="0"/>
            <a:cs typeface="Times New Roman" panose="02020603050405020304" pitchFamily="18" charset="0"/>
          </a:endParaRPr>
        </a:p>
      </dgm:t>
    </dgm:pt>
    <dgm:pt modelId="{96357F79-68EB-4A7F-868C-63F13DBB30A9}" type="sibTrans" cxnId="{812E3080-5966-4624-83E4-4DA6EC6B2691}">
      <dgm:prSet/>
      <dgm:spPr/>
      <dgm:t>
        <a:bodyPr/>
        <a:lstStyle/>
        <a:p>
          <a:endParaRPr lang="en-US" sz="1500">
            <a:latin typeface="Times New Roman" panose="02020603050405020304" pitchFamily="18" charset="0"/>
            <a:cs typeface="Times New Roman" panose="02020603050405020304" pitchFamily="18" charset="0"/>
          </a:endParaRPr>
        </a:p>
      </dgm:t>
    </dgm:pt>
    <dgm:pt modelId="{9547F2B4-46BF-43CF-A43D-B51605C8459C}" type="pres">
      <dgm:prSet presAssocID="{08E74D18-2BB7-405C-8992-4893BECB325D}" presName="Name0" presStyleCnt="0">
        <dgm:presLayoutVars>
          <dgm:chMax val="7"/>
          <dgm:dir/>
          <dgm:animLvl val="lvl"/>
          <dgm:resizeHandles val="exact"/>
        </dgm:presLayoutVars>
      </dgm:prSet>
      <dgm:spPr/>
    </dgm:pt>
    <dgm:pt modelId="{952466A5-133D-46F6-87F0-362EE4683E67}" type="pres">
      <dgm:prSet presAssocID="{AF11FB15-67AC-4E6E-BA4A-5C5B46005F4E}" presName="circle1" presStyleLbl="node1" presStyleIdx="0" presStyleCnt="5"/>
      <dgm:spPr/>
    </dgm:pt>
    <dgm:pt modelId="{6583266E-446D-41E5-ADB6-B8EE9AF04464}" type="pres">
      <dgm:prSet presAssocID="{AF11FB15-67AC-4E6E-BA4A-5C5B46005F4E}" presName="space" presStyleCnt="0"/>
      <dgm:spPr/>
    </dgm:pt>
    <dgm:pt modelId="{82D5438A-D6D4-467F-9857-445E4E4CC9F9}" type="pres">
      <dgm:prSet presAssocID="{AF11FB15-67AC-4E6E-BA4A-5C5B46005F4E}" presName="rect1" presStyleLbl="alignAcc1" presStyleIdx="0" presStyleCnt="5"/>
      <dgm:spPr/>
    </dgm:pt>
    <dgm:pt modelId="{33D642DA-69C0-4FE0-8B6D-87E0460ED67B}" type="pres">
      <dgm:prSet presAssocID="{7C9DBE22-5CE7-4DB0-9947-7E03EB1FC4CB}" presName="vertSpace2" presStyleLbl="node1" presStyleIdx="0" presStyleCnt="5"/>
      <dgm:spPr/>
    </dgm:pt>
    <dgm:pt modelId="{C92DC83C-EDC5-470E-A4EF-15EFDDA27BA7}" type="pres">
      <dgm:prSet presAssocID="{7C9DBE22-5CE7-4DB0-9947-7E03EB1FC4CB}" presName="circle2" presStyleLbl="node1" presStyleIdx="1" presStyleCnt="5"/>
      <dgm:spPr/>
    </dgm:pt>
    <dgm:pt modelId="{F3C53ABD-7C53-4025-83A4-FBCA6AFDA900}" type="pres">
      <dgm:prSet presAssocID="{7C9DBE22-5CE7-4DB0-9947-7E03EB1FC4CB}" presName="rect2" presStyleLbl="alignAcc1" presStyleIdx="1" presStyleCnt="5"/>
      <dgm:spPr/>
    </dgm:pt>
    <dgm:pt modelId="{CF1A66C4-A690-4E31-B418-C0918F2EFB5A}" type="pres">
      <dgm:prSet presAssocID="{4336CB02-E634-48B7-9D40-CBB4AF0BCDE2}" presName="vertSpace3" presStyleLbl="node1" presStyleIdx="1" presStyleCnt="5"/>
      <dgm:spPr/>
    </dgm:pt>
    <dgm:pt modelId="{8F431197-C4E7-494F-860D-A733B4EE9EF5}" type="pres">
      <dgm:prSet presAssocID="{4336CB02-E634-48B7-9D40-CBB4AF0BCDE2}" presName="circle3" presStyleLbl="node1" presStyleIdx="2" presStyleCnt="5"/>
      <dgm:spPr/>
    </dgm:pt>
    <dgm:pt modelId="{B09423E0-97AC-4AC7-BDCD-11BAE397DEDA}" type="pres">
      <dgm:prSet presAssocID="{4336CB02-E634-48B7-9D40-CBB4AF0BCDE2}" presName="rect3" presStyleLbl="alignAcc1" presStyleIdx="2" presStyleCnt="5"/>
      <dgm:spPr/>
    </dgm:pt>
    <dgm:pt modelId="{458B6D18-CF60-4433-8247-6900B0CAAC6B}" type="pres">
      <dgm:prSet presAssocID="{0D791E5C-C4F0-4E0C-8AD5-0AAFC08CFBC0}" presName="vertSpace4" presStyleLbl="node1" presStyleIdx="2" presStyleCnt="5"/>
      <dgm:spPr/>
    </dgm:pt>
    <dgm:pt modelId="{5DBD5E7B-6E98-464C-A038-135D45485794}" type="pres">
      <dgm:prSet presAssocID="{0D791E5C-C4F0-4E0C-8AD5-0AAFC08CFBC0}" presName="circle4" presStyleLbl="node1" presStyleIdx="3" presStyleCnt="5"/>
      <dgm:spPr/>
    </dgm:pt>
    <dgm:pt modelId="{34FAFEBC-7955-4983-B5D5-094C850F2FE2}" type="pres">
      <dgm:prSet presAssocID="{0D791E5C-C4F0-4E0C-8AD5-0AAFC08CFBC0}" presName="rect4" presStyleLbl="alignAcc1" presStyleIdx="3" presStyleCnt="5"/>
      <dgm:spPr/>
    </dgm:pt>
    <dgm:pt modelId="{E0F7B1E7-24CA-4C1F-B855-A748B0744FC9}" type="pres">
      <dgm:prSet presAssocID="{F3B768F0-C469-456E-A1DA-800FE22A1FC8}" presName="vertSpace5" presStyleLbl="node1" presStyleIdx="3" presStyleCnt="5"/>
      <dgm:spPr/>
    </dgm:pt>
    <dgm:pt modelId="{0C2CC13D-5E05-45BD-8293-85EC0F7474CF}" type="pres">
      <dgm:prSet presAssocID="{F3B768F0-C469-456E-A1DA-800FE22A1FC8}" presName="circle5" presStyleLbl="node1" presStyleIdx="4" presStyleCnt="5"/>
      <dgm:spPr/>
    </dgm:pt>
    <dgm:pt modelId="{0ABA4873-B8FF-4F9E-A704-ED1FB30E42A1}" type="pres">
      <dgm:prSet presAssocID="{F3B768F0-C469-456E-A1DA-800FE22A1FC8}" presName="rect5" presStyleLbl="alignAcc1" presStyleIdx="4" presStyleCnt="5"/>
      <dgm:spPr/>
    </dgm:pt>
    <dgm:pt modelId="{99C513E0-18A0-4408-ACE6-52F80148B002}" type="pres">
      <dgm:prSet presAssocID="{AF11FB15-67AC-4E6E-BA4A-5C5B46005F4E}" presName="rect1ParTxNoCh" presStyleLbl="alignAcc1" presStyleIdx="4" presStyleCnt="5">
        <dgm:presLayoutVars>
          <dgm:chMax val="1"/>
          <dgm:bulletEnabled val="1"/>
        </dgm:presLayoutVars>
      </dgm:prSet>
      <dgm:spPr/>
    </dgm:pt>
    <dgm:pt modelId="{1020D74E-117C-4E14-ABCC-D81CCB1AAD85}" type="pres">
      <dgm:prSet presAssocID="{7C9DBE22-5CE7-4DB0-9947-7E03EB1FC4CB}" presName="rect2ParTxNoCh" presStyleLbl="alignAcc1" presStyleIdx="4" presStyleCnt="5">
        <dgm:presLayoutVars>
          <dgm:chMax val="1"/>
          <dgm:bulletEnabled val="1"/>
        </dgm:presLayoutVars>
      </dgm:prSet>
      <dgm:spPr/>
    </dgm:pt>
    <dgm:pt modelId="{A37B174C-E0FB-43FD-ACB8-405F0FD00A72}" type="pres">
      <dgm:prSet presAssocID="{4336CB02-E634-48B7-9D40-CBB4AF0BCDE2}" presName="rect3ParTxNoCh" presStyleLbl="alignAcc1" presStyleIdx="4" presStyleCnt="5">
        <dgm:presLayoutVars>
          <dgm:chMax val="1"/>
          <dgm:bulletEnabled val="1"/>
        </dgm:presLayoutVars>
      </dgm:prSet>
      <dgm:spPr/>
    </dgm:pt>
    <dgm:pt modelId="{DFD0B284-81A7-4A9C-A34B-B744A5AF1CF5}" type="pres">
      <dgm:prSet presAssocID="{0D791E5C-C4F0-4E0C-8AD5-0AAFC08CFBC0}" presName="rect4ParTxNoCh" presStyleLbl="alignAcc1" presStyleIdx="4" presStyleCnt="5">
        <dgm:presLayoutVars>
          <dgm:chMax val="1"/>
          <dgm:bulletEnabled val="1"/>
        </dgm:presLayoutVars>
      </dgm:prSet>
      <dgm:spPr/>
    </dgm:pt>
    <dgm:pt modelId="{1EFEE81B-8E43-4B99-9883-7EA9CEAA2CBC}" type="pres">
      <dgm:prSet presAssocID="{F3B768F0-C469-456E-A1DA-800FE22A1FC8}" presName="rect5ParTxNoCh" presStyleLbl="alignAcc1" presStyleIdx="4" presStyleCnt="5">
        <dgm:presLayoutVars>
          <dgm:chMax val="1"/>
          <dgm:bulletEnabled val="1"/>
        </dgm:presLayoutVars>
      </dgm:prSet>
      <dgm:spPr/>
    </dgm:pt>
  </dgm:ptLst>
  <dgm:cxnLst>
    <dgm:cxn modelId="{16571204-FC0C-437D-BB64-B2BF2DE17766}" srcId="{08E74D18-2BB7-405C-8992-4893BECB325D}" destId="{0D791E5C-C4F0-4E0C-8AD5-0AAFC08CFBC0}" srcOrd="3" destOrd="0" parTransId="{B4CD5A15-1E73-48E4-93C2-9446A3ED1D43}" sibTransId="{E33B1EC0-8734-429D-9D08-B309068A5DA3}"/>
    <dgm:cxn modelId="{E218B30C-DCA8-44D1-9A9D-BD0918C19C89}" srcId="{08E74D18-2BB7-405C-8992-4893BECB325D}" destId="{7C9DBE22-5CE7-4DB0-9947-7E03EB1FC4CB}" srcOrd="1" destOrd="0" parTransId="{6116ED2C-A0A6-4600-AFE7-A56C97597CC9}" sibTransId="{51932259-58FC-4716-A3C7-EAA502591217}"/>
    <dgm:cxn modelId="{C3D0322F-9EBF-4679-AFA2-6CFE8F16C1AD}" type="presOf" srcId="{F3B768F0-C469-456E-A1DA-800FE22A1FC8}" destId="{1EFEE81B-8E43-4B99-9883-7EA9CEAA2CBC}" srcOrd="1" destOrd="0" presId="urn:microsoft.com/office/officeart/2005/8/layout/target3"/>
    <dgm:cxn modelId="{4DB58230-CA14-4999-9ACB-371538DB432F}" srcId="{08E74D18-2BB7-405C-8992-4893BECB325D}" destId="{AF11FB15-67AC-4E6E-BA4A-5C5B46005F4E}" srcOrd="0" destOrd="0" parTransId="{33EA6EB1-588C-49D0-9EFC-0A34977159BF}" sibTransId="{457453F8-CDCF-4BCD-9035-18E4F368592B}"/>
    <dgm:cxn modelId="{FF0AD547-EDAE-46BA-B416-B7542131FD38}" type="presOf" srcId="{08E74D18-2BB7-405C-8992-4893BECB325D}" destId="{9547F2B4-46BF-43CF-A43D-B51605C8459C}" srcOrd="0" destOrd="0" presId="urn:microsoft.com/office/officeart/2005/8/layout/target3"/>
    <dgm:cxn modelId="{9851356E-86B0-44E6-AB8E-00B86F8D7BB7}" type="presOf" srcId="{4336CB02-E634-48B7-9D40-CBB4AF0BCDE2}" destId="{A37B174C-E0FB-43FD-ACB8-405F0FD00A72}" srcOrd="1" destOrd="0" presId="urn:microsoft.com/office/officeart/2005/8/layout/target3"/>
    <dgm:cxn modelId="{F256ED4E-D2CF-4398-B044-E4EEB5189B04}" type="presOf" srcId="{4336CB02-E634-48B7-9D40-CBB4AF0BCDE2}" destId="{B09423E0-97AC-4AC7-BDCD-11BAE397DEDA}" srcOrd="0" destOrd="0" presId="urn:microsoft.com/office/officeart/2005/8/layout/target3"/>
    <dgm:cxn modelId="{812E3080-5966-4624-83E4-4DA6EC6B2691}" srcId="{08E74D18-2BB7-405C-8992-4893BECB325D}" destId="{F3B768F0-C469-456E-A1DA-800FE22A1FC8}" srcOrd="4" destOrd="0" parTransId="{4EF82836-1220-4D77-BA10-4BE6A39B45CB}" sibTransId="{96357F79-68EB-4A7F-868C-63F13DBB30A9}"/>
    <dgm:cxn modelId="{704C838A-0A19-49BF-82A8-0AF534943E5E}" type="presOf" srcId="{AF11FB15-67AC-4E6E-BA4A-5C5B46005F4E}" destId="{99C513E0-18A0-4408-ACE6-52F80148B002}" srcOrd="1" destOrd="0" presId="urn:microsoft.com/office/officeart/2005/8/layout/target3"/>
    <dgm:cxn modelId="{E8E9A18C-ABC7-481D-92CE-BCE5A3B6EC36}" type="presOf" srcId="{AF11FB15-67AC-4E6E-BA4A-5C5B46005F4E}" destId="{82D5438A-D6D4-467F-9857-445E4E4CC9F9}" srcOrd="0" destOrd="0" presId="urn:microsoft.com/office/officeart/2005/8/layout/target3"/>
    <dgm:cxn modelId="{C8E6F7A0-68B1-467A-9983-7AEFEDBCCEE5}" srcId="{08E74D18-2BB7-405C-8992-4893BECB325D}" destId="{4336CB02-E634-48B7-9D40-CBB4AF0BCDE2}" srcOrd="2" destOrd="0" parTransId="{B3465D4D-1C38-4A6A-B67D-B6DEE967EDAE}" sibTransId="{CC8BF579-EEA1-4ECE-A32F-329EE7644FC5}"/>
    <dgm:cxn modelId="{5C0ADCA7-9E12-48B0-BAA2-A6CDF4E0BF65}" type="presOf" srcId="{7C9DBE22-5CE7-4DB0-9947-7E03EB1FC4CB}" destId="{1020D74E-117C-4E14-ABCC-D81CCB1AAD85}" srcOrd="1" destOrd="0" presId="urn:microsoft.com/office/officeart/2005/8/layout/target3"/>
    <dgm:cxn modelId="{A43876D8-B8CA-4087-AD2C-F4A5AA9AED21}" type="presOf" srcId="{0D791E5C-C4F0-4E0C-8AD5-0AAFC08CFBC0}" destId="{34FAFEBC-7955-4983-B5D5-094C850F2FE2}" srcOrd="0" destOrd="0" presId="urn:microsoft.com/office/officeart/2005/8/layout/target3"/>
    <dgm:cxn modelId="{C1E8D9EA-7382-4F4F-B11B-05F1D36D587E}" type="presOf" srcId="{0D791E5C-C4F0-4E0C-8AD5-0AAFC08CFBC0}" destId="{DFD0B284-81A7-4A9C-A34B-B744A5AF1CF5}" srcOrd="1" destOrd="0" presId="urn:microsoft.com/office/officeart/2005/8/layout/target3"/>
    <dgm:cxn modelId="{538BB8F8-7B03-419A-80DA-47299EAA2080}" type="presOf" srcId="{F3B768F0-C469-456E-A1DA-800FE22A1FC8}" destId="{0ABA4873-B8FF-4F9E-A704-ED1FB30E42A1}" srcOrd="0" destOrd="0" presId="urn:microsoft.com/office/officeart/2005/8/layout/target3"/>
    <dgm:cxn modelId="{B98A4DF9-7760-4AEA-9145-C76729A7999B}" type="presOf" srcId="{7C9DBE22-5CE7-4DB0-9947-7E03EB1FC4CB}" destId="{F3C53ABD-7C53-4025-83A4-FBCA6AFDA900}" srcOrd="0" destOrd="0" presId="urn:microsoft.com/office/officeart/2005/8/layout/target3"/>
    <dgm:cxn modelId="{8B26CF96-2097-4B7A-A5C3-023548AF7075}" type="presParOf" srcId="{9547F2B4-46BF-43CF-A43D-B51605C8459C}" destId="{952466A5-133D-46F6-87F0-362EE4683E67}" srcOrd="0" destOrd="0" presId="urn:microsoft.com/office/officeart/2005/8/layout/target3"/>
    <dgm:cxn modelId="{5626EA50-72B3-4A74-8D2A-E6E5FD313DF2}" type="presParOf" srcId="{9547F2B4-46BF-43CF-A43D-B51605C8459C}" destId="{6583266E-446D-41E5-ADB6-B8EE9AF04464}" srcOrd="1" destOrd="0" presId="urn:microsoft.com/office/officeart/2005/8/layout/target3"/>
    <dgm:cxn modelId="{71C5715A-0F59-492D-B6FE-A3FFB64EC6FE}" type="presParOf" srcId="{9547F2B4-46BF-43CF-A43D-B51605C8459C}" destId="{82D5438A-D6D4-467F-9857-445E4E4CC9F9}" srcOrd="2" destOrd="0" presId="urn:microsoft.com/office/officeart/2005/8/layout/target3"/>
    <dgm:cxn modelId="{0A78061A-8ABA-4DCF-BC57-82B57BDA8030}" type="presParOf" srcId="{9547F2B4-46BF-43CF-A43D-B51605C8459C}" destId="{33D642DA-69C0-4FE0-8B6D-87E0460ED67B}" srcOrd="3" destOrd="0" presId="urn:microsoft.com/office/officeart/2005/8/layout/target3"/>
    <dgm:cxn modelId="{0CA75830-4F83-4C61-B5D3-AB6213E0B90D}" type="presParOf" srcId="{9547F2B4-46BF-43CF-A43D-B51605C8459C}" destId="{C92DC83C-EDC5-470E-A4EF-15EFDDA27BA7}" srcOrd="4" destOrd="0" presId="urn:microsoft.com/office/officeart/2005/8/layout/target3"/>
    <dgm:cxn modelId="{E28EABB0-CEAE-4627-BF5B-5A60EE564A0B}" type="presParOf" srcId="{9547F2B4-46BF-43CF-A43D-B51605C8459C}" destId="{F3C53ABD-7C53-4025-83A4-FBCA6AFDA900}" srcOrd="5" destOrd="0" presId="urn:microsoft.com/office/officeart/2005/8/layout/target3"/>
    <dgm:cxn modelId="{012D12B7-7208-4EA9-8995-D05A59EB727D}" type="presParOf" srcId="{9547F2B4-46BF-43CF-A43D-B51605C8459C}" destId="{CF1A66C4-A690-4E31-B418-C0918F2EFB5A}" srcOrd="6" destOrd="0" presId="urn:microsoft.com/office/officeart/2005/8/layout/target3"/>
    <dgm:cxn modelId="{DF82EE76-6CFB-4996-B7EF-5215491010D0}" type="presParOf" srcId="{9547F2B4-46BF-43CF-A43D-B51605C8459C}" destId="{8F431197-C4E7-494F-860D-A733B4EE9EF5}" srcOrd="7" destOrd="0" presId="urn:microsoft.com/office/officeart/2005/8/layout/target3"/>
    <dgm:cxn modelId="{DA2A31BF-30EC-4DB0-A3D1-454CDE5196D8}" type="presParOf" srcId="{9547F2B4-46BF-43CF-A43D-B51605C8459C}" destId="{B09423E0-97AC-4AC7-BDCD-11BAE397DEDA}" srcOrd="8" destOrd="0" presId="urn:microsoft.com/office/officeart/2005/8/layout/target3"/>
    <dgm:cxn modelId="{FDF598D9-8DB1-4257-B477-19935D2F6F97}" type="presParOf" srcId="{9547F2B4-46BF-43CF-A43D-B51605C8459C}" destId="{458B6D18-CF60-4433-8247-6900B0CAAC6B}" srcOrd="9" destOrd="0" presId="urn:microsoft.com/office/officeart/2005/8/layout/target3"/>
    <dgm:cxn modelId="{F3784B20-DED7-4CB1-85BA-A6D13B061A84}" type="presParOf" srcId="{9547F2B4-46BF-43CF-A43D-B51605C8459C}" destId="{5DBD5E7B-6E98-464C-A038-135D45485794}" srcOrd="10" destOrd="0" presId="urn:microsoft.com/office/officeart/2005/8/layout/target3"/>
    <dgm:cxn modelId="{7A3A2C79-D1FD-49A6-B729-32D26CE03FCB}" type="presParOf" srcId="{9547F2B4-46BF-43CF-A43D-B51605C8459C}" destId="{34FAFEBC-7955-4983-B5D5-094C850F2FE2}" srcOrd="11" destOrd="0" presId="urn:microsoft.com/office/officeart/2005/8/layout/target3"/>
    <dgm:cxn modelId="{9848CF98-C80C-4950-A457-7DEE1F7AFE58}" type="presParOf" srcId="{9547F2B4-46BF-43CF-A43D-B51605C8459C}" destId="{E0F7B1E7-24CA-4C1F-B855-A748B0744FC9}" srcOrd="12" destOrd="0" presId="urn:microsoft.com/office/officeart/2005/8/layout/target3"/>
    <dgm:cxn modelId="{DE4BC741-C3B8-4C67-A292-0C1DF422C5BF}" type="presParOf" srcId="{9547F2B4-46BF-43CF-A43D-B51605C8459C}" destId="{0C2CC13D-5E05-45BD-8293-85EC0F7474CF}" srcOrd="13" destOrd="0" presId="urn:microsoft.com/office/officeart/2005/8/layout/target3"/>
    <dgm:cxn modelId="{9BD12177-5D00-456E-B001-DC4E6A8B7F47}" type="presParOf" srcId="{9547F2B4-46BF-43CF-A43D-B51605C8459C}" destId="{0ABA4873-B8FF-4F9E-A704-ED1FB30E42A1}" srcOrd="14" destOrd="0" presId="urn:microsoft.com/office/officeart/2005/8/layout/target3"/>
    <dgm:cxn modelId="{43C813FC-1341-4812-827D-C83DF011F655}" type="presParOf" srcId="{9547F2B4-46BF-43CF-A43D-B51605C8459C}" destId="{99C513E0-18A0-4408-ACE6-52F80148B002}" srcOrd="15" destOrd="0" presId="urn:microsoft.com/office/officeart/2005/8/layout/target3"/>
    <dgm:cxn modelId="{6819C50E-15BF-4AAE-9AD9-6D464BA64082}" type="presParOf" srcId="{9547F2B4-46BF-43CF-A43D-B51605C8459C}" destId="{1020D74E-117C-4E14-ABCC-D81CCB1AAD85}" srcOrd="16" destOrd="0" presId="urn:microsoft.com/office/officeart/2005/8/layout/target3"/>
    <dgm:cxn modelId="{DEC289F0-172D-4352-AE5C-8F20213F88E5}" type="presParOf" srcId="{9547F2B4-46BF-43CF-A43D-B51605C8459C}" destId="{A37B174C-E0FB-43FD-ACB8-405F0FD00A72}" srcOrd="17" destOrd="0" presId="urn:microsoft.com/office/officeart/2005/8/layout/target3"/>
    <dgm:cxn modelId="{605228D3-1824-42D6-A844-2FC7B0576C46}" type="presParOf" srcId="{9547F2B4-46BF-43CF-A43D-B51605C8459C}" destId="{DFD0B284-81A7-4A9C-A34B-B744A5AF1CF5}" srcOrd="18" destOrd="0" presId="urn:microsoft.com/office/officeart/2005/8/layout/target3"/>
    <dgm:cxn modelId="{6242AE32-A4C8-4A74-8E47-23810838096B}" type="presParOf" srcId="{9547F2B4-46BF-43CF-A43D-B51605C8459C}" destId="{1EFEE81B-8E43-4B99-9883-7EA9CEAA2CBC}"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5CCA1E-EAFC-4673-97E8-8B3A7E16CE95}"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DD138623-18A0-4C07-9016-70B443E97B47}">
      <dgm:prSet phldrT="[Text]"/>
      <dgm:spPr/>
      <dgm:t>
        <a:bodyPr/>
        <a:lstStyle/>
        <a:p>
          <a:r>
            <a:rPr lang="vi-VN" dirty="0"/>
            <a:t>Cán bộ, công chức, viên chức; cán bộ, công chức cấp xã và người làm việc theo chế độ hợp đồng lao động không xác định thời hạn trong các cơ quan hành chính được áp dụng chế độ, chính sách như công chức theo quy định của </a:t>
          </a:r>
          <a:r>
            <a:rPr lang="vi-VN"/>
            <a:t>Chính phủ</a:t>
          </a:r>
          <a:endParaRPr lang="en-US" dirty="0"/>
        </a:p>
      </dgm:t>
    </dgm:pt>
    <dgm:pt modelId="{54713446-2EBC-466B-9C3D-304712472CE1}" type="parTrans" cxnId="{17E96649-6279-4601-BD6D-39F6288BCCEE}">
      <dgm:prSet/>
      <dgm:spPr/>
      <dgm:t>
        <a:bodyPr/>
        <a:lstStyle/>
        <a:p>
          <a:endParaRPr lang="en-US"/>
        </a:p>
      </dgm:t>
    </dgm:pt>
    <dgm:pt modelId="{B0895C46-9693-44AC-81D3-624A90C2E450}" type="sibTrans" cxnId="{17E96649-6279-4601-BD6D-39F6288BCCEE}">
      <dgm:prSet/>
      <dgm:spPr/>
      <dgm:t>
        <a:bodyPr/>
        <a:lstStyle/>
        <a:p>
          <a:endParaRPr lang="en-US"/>
        </a:p>
      </dgm:t>
    </dgm:pt>
    <dgm:pt modelId="{328BB69E-8E0D-4367-ACDE-7EC13AABB4EB}">
      <dgm:prSet phldrT="[Text]"/>
      <dgm:spPr/>
      <dgm:t>
        <a:bodyPr/>
        <a:lstStyle/>
        <a:p>
          <a:r>
            <a:rPr lang="vi-VN" b="0" i="0" dirty="0"/>
            <a:t>Người làm việc theo chế độ hợp đồng lao động không xác định thời hạn thực hiện các công việc chuyên môn nghiệp vụ thuộc danh mục vị trí việc làm chức danh nghề nghiệp chuyên ngành và vị trí việc làm chức danh nghề nghiệp chuyên môn dùng chung trong đơn vị sự nghiệp công lập theo quy định của Chính phủ</a:t>
          </a:r>
          <a:endParaRPr lang="en-US" dirty="0"/>
        </a:p>
      </dgm:t>
    </dgm:pt>
    <dgm:pt modelId="{B73CEBDC-00EA-4E83-A596-03EB9AD960E5}" type="parTrans" cxnId="{3332CFA1-0A31-428B-AADD-1AD35A0D1247}">
      <dgm:prSet/>
      <dgm:spPr/>
      <dgm:t>
        <a:bodyPr/>
        <a:lstStyle/>
        <a:p>
          <a:endParaRPr lang="en-US"/>
        </a:p>
      </dgm:t>
    </dgm:pt>
    <dgm:pt modelId="{DD4E2893-FD0D-4933-8AB9-08FBF29CDF6D}" type="sibTrans" cxnId="{3332CFA1-0A31-428B-AADD-1AD35A0D1247}">
      <dgm:prSet/>
      <dgm:spPr/>
      <dgm:t>
        <a:bodyPr/>
        <a:lstStyle/>
        <a:p>
          <a:endParaRPr lang="en-US"/>
        </a:p>
      </dgm:t>
    </dgm:pt>
    <dgm:pt modelId="{D03FB8B1-B65C-4A3A-8B71-8DFF181F19A0}">
      <dgm:prSet phldrT="[Text]"/>
      <dgm:spPr/>
      <dgm:t>
        <a:bodyPr/>
        <a:lstStyle/>
        <a:p>
          <a:r>
            <a:rPr lang="vi-VN" b="0" i="0"/>
            <a:t>Người hoạt động không chuyên trách ở cấp xã</a:t>
          </a:r>
          <a:endParaRPr lang="en-US" dirty="0"/>
        </a:p>
      </dgm:t>
    </dgm:pt>
    <dgm:pt modelId="{23344CB9-F939-40AD-8994-4A3F1A1FB323}" type="parTrans" cxnId="{5C4775C6-164D-40AD-9E0E-5D180B694BCF}">
      <dgm:prSet/>
      <dgm:spPr/>
      <dgm:t>
        <a:bodyPr/>
        <a:lstStyle/>
        <a:p>
          <a:endParaRPr lang="en-US"/>
        </a:p>
      </dgm:t>
    </dgm:pt>
    <dgm:pt modelId="{AD6C7F5F-32E8-4353-8629-341F0D960246}" type="sibTrans" cxnId="{5C4775C6-164D-40AD-9E0E-5D180B694BCF}">
      <dgm:prSet/>
      <dgm:spPr/>
      <dgm:t>
        <a:bodyPr/>
        <a:lstStyle/>
        <a:p>
          <a:endParaRPr lang="en-US"/>
        </a:p>
      </dgm:t>
    </dgm:pt>
    <dgm:pt modelId="{B21C0E88-9AC3-4EC2-97CC-4319A08F771D}" type="pres">
      <dgm:prSet presAssocID="{325CCA1E-EAFC-4673-97E8-8B3A7E16CE95}" presName="Name0" presStyleCnt="0">
        <dgm:presLayoutVars>
          <dgm:dir/>
          <dgm:resizeHandles val="exact"/>
        </dgm:presLayoutVars>
      </dgm:prSet>
      <dgm:spPr/>
    </dgm:pt>
    <dgm:pt modelId="{6DA4C983-221D-4A85-BB4C-13D8060212DF}" type="pres">
      <dgm:prSet presAssocID="{DD138623-18A0-4C07-9016-70B443E97B47}" presName="node" presStyleLbl="node1" presStyleIdx="0" presStyleCnt="3">
        <dgm:presLayoutVars>
          <dgm:bulletEnabled val="1"/>
        </dgm:presLayoutVars>
      </dgm:prSet>
      <dgm:spPr/>
    </dgm:pt>
    <dgm:pt modelId="{BFAC7D97-6685-4BC8-8854-DEEED6F99683}" type="pres">
      <dgm:prSet presAssocID="{B0895C46-9693-44AC-81D3-624A90C2E450}" presName="sibTrans" presStyleCnt="0"/>
      <dgm:spPr/>
    </dgm:pt>
    <dgm:pt modelId="{8260A3F2-6396-4B27-8513-494E623BA6D7}" type="pres">
      <dgm:prSet presAssocID="{328BB69E-8E0D-4367-ACDE-7EC13AABB4EB}" presName="node" presStyleLbl="node1" presStyleIdx="1" presStyleCnt="3">
        <dgm:presLayoutVars>
          <dgm:bulletEnabled val="1"/>
        </dgm:presLayoutVars>
      </dgm:prSet>
      <dgm:spPr/>
    </dgm:pt>
    <dgm:pt modelId="{05195ED5-B9EC-4EA6-9420-DDD876371FAA}" type="pres">
      <dgm:prSet presAssocID="{DD4E2893-FD0D-4933-8AB9-08FBF29CDF6D}" presName="sibTrans" presStyleCnt="0"/>
      <dgm:spPr/>
    </dgm:pt>
    <dgm:pt modelId="{3AEDC691-1FBF-417B-B39C-BB403A00074B}" type="pres">
      <dgm:prSet presAssocID="{D03FB8B1-B65C-4A3A-8B71-8DFF181F19A0}" presName="node" presStyleLbl="node1" presStyleIdx="2" presStyleCnt="3">
        <dgm:presLayoutVars>
          <dgm:bulletEnabled val="1"/>
        </dgm:presLayoutVars>
      </dgm:prSet>
      <dgm:spPr/>
    </dgm:pt>
  </dgm:ptLst>
  <dgm:cxnLst>
    <dgm:cxn modelId="{0254BA34-33C8-4C66-BF95-98259B9BFAAB}" type="presOf" srcId="{DD138623-18A0-4C07-9016-70B443E97B47}" destId="{6DA4C983-221D-4A85-BB4C-13D8060212DF}" srcOrd="0" destOrd="0" presId="urn:microsoft.com/office/officeart/2005/8/layout/hList6"/>
    <dgm:cxn modelId="{53E1E962-14CE-44EE-9CAA-D36284A8D44C}" type="presOf" srcId="{D03FB8B1-B65C-4A3A-8B71-8DFF181F19A0}" destId="{3AEDC691-1FBF-417B-B39C-BB403A00074B}" srcOrd="0" destOrd="0" presId="urn:microsoft.com/office/officeart/2005/8/layout/hList6"/>
    <dgm:cxn modelId="{17E96649-6279-4601-BD6D-39F6288BCCEE}" srcId="{325CCA1E-EAFC-4673-97E8-8B3A7E16CE95}" destId="{DD138623-18A0-4C07-9016-70B443E97B47}" srcOrd="0" destOrd="0" parTransId="{54713446-2EBC-466B-9C3D-304712472CE1}" sibTransId="{B0895C46-9693-44AC-81D3-624A90C2E450}"/>
    <dgm:cxn modelId="{0F64FB49-27E3-4605-9E60-E15A74BBE07F}" type="presOf" srcId="{328BB69E-8E0D-4367-ACDE-7EC13AABB4EB}" destId="{8260A3F2-6396-4B27-8513-494E623BA6D7}" srcOrd="0" destOrd="0" presId="urn:microsoft.com/office/officeart/2005/8/layout/hList6"/>
    <dgm:cxn modelId="{3332CFA1-0A31-428B-AADD-1AD35A0D1247}" srcId="{325CCA1E-EAFC-4673-97E8-8B3A7E16CE95}" destId="{328BB69E-8E0D-4367-ACDE-7EC13AABB4EB}" srcOrd="1" destOrd="0" parTransId="{B73CEBDC-00EA-4E83-A596-03EB9AD960E5}" sibTransId="{DD4E2893-FD0D-4933-8AB9-08FBF29CDF6D}"/>
    <dgm:cxn modelId="{5C4775C6-164D-40AD-9E0E-5D180B694BCF}" srcId="{325CCA1E-EAFC-4673-97E8-8B3A7E16CE95}" destId="{D03FB8B1-B65C-4A3A-8B71-8DFF181F19A0}" srcOrd="2" destOrd="0" parTransId="{23344CB9-F939-40AD-8994-4A3F1A1FB323}" sibTransId="{AD6C7F5F-32E8-4353-8629-341F0D960246}"/>
    <dgm:cxn modelId="{B1D3D7E2-228E-47D5-8061-DF5417D22064}" type="presOf" srcId="{325CCA1E-EAFC-4673-97E8-8B3A7E16CE95}" destId="{B21C0E88-9AC3-4EC2-97CC-4319A08F771D}" srcOrd="0" destOrd="0" presId="urn:microsoft.com/office/officeart/2005/8/layout/hList6"/>
    <dgm:cxn modelId="{A6950C00-73B5-4E57-B651-59E46078D60E}" type="presParOf" srcId="{B21C0E88-9AC3-4EC2-97CC-4319A08F771D}" destId="{6DA4C983-221D-4A85-BB4C-13D8060212DF}" srcOrd="0" destOrd="0" presId="urn:microsoft.com/office/officeart/2005/8/layout/hList6"/>
    <dgm:cxn modelId="{9BBD4EED-07FF-4F96-A363-C00F76B19ACD}" type="presParOf" srcId="{B21C0E88-9AC3-4EC2-97CC-4319A08F771D}" destId="{BFAC7D97-6685-4BC8-8854-DEEED6F99683}" srcOrd="1" destOrd="0" presId="urn:microsoft.com/office/officeart/2005/8/layout/hList6"/>
    <dgm:cxn modelId="{7FEC110B-72A9-468E-89DE-664193FB0B6C}" type="presParOf" srcId="{B21C0E88-9AC3-4EC2-97CC-4319A08F771D}" destId="{8260A3F2-6396-4B27-8513-494E623BA6D7}" srcOrd="2" destOrd="0" presId="urn:microsoft.com/office/officeart/2005/8/layout/hList6"/>
    <dgm:cxn modelId="{7349E8D1-1BC5-44F4-8029-85E019675A56}" type="presParOf" srcId="{B21C0E88-9AC3-4EC2-97CC-4319A08F771D}" destId="{05195ED5-B9EC-4EA6-9420-DDD876371FAA}" srcOrd="3" destOrd="0" presId="urn:microsoft.com/office/officeart/2005/8/layout/hList6"/>
    <dgm:cxn modelId="{65D558D1-ABF2-4B03-BBE6-BA998C246BDD}" type="presParOf" srcId="{B21C0E88-9AC3-4EC2-97CC-4319A08F771D}" destId="{3AEDC691-1FBF-417B-B39C-BB403A00074B}"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3E1B2B-0C80-4CEA-BAE3-D494EB70F67B}"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CEFFF6BF-0C98-4E76-8E10-EAE000425285}">
      <dgm:prSet phldrT="[Text]"/>
      <dgm:spPr/>
      <dgm:t>
        <a:bodyPr/>
        <a:lstStyle/>
        <a:p>
          <a:r>
            <a:rPr lang="en-US" dirty="0" err="1">
              <a:latin typeface="Times New Roman" panose="02020603050405020304" pitchFamily="18" charset="0"/>
              <a:cs typeface="Times New Roman" panose="02020603050405020304" pitchFamily="18" charset="0"/>
            </a:rPr>
            <a:t>Dôi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a:t>
          </a:r>
          <a:endParaRPr lang="en-US" dirty="0">
            <a:latin typeface="Times New Roman" panose="02020603050405020304" pitchFamily="18" charset="0"/>
            <a:cs typeface="Times New Roman" panose="02020603050405020304" pitchFamily="18" charset="0"/>
          </a:endParaRPr>
        </a:p>
      </dgm:t>
    </dgm:pt>
    <dgm:pt modelId="{A02E1CB4-F477-4458-A5D6-5B382479693C}" type="parTrans" cxnId="{7522B4C4-A727-4047-A220-FF672C2006F6}">
      <dgm:prSet/>
      <dgm:spPr/>
      <dgm:t>
        <a:bodyPr/>
        <a:lstStyle/>
        <a:p>
          <a:endParaRPr lang="en-US"/>
        </a:p>
      </dgm:t>
    </dgm:pt>
    <dgm:pt modelId="{C33E1046-66DA-4B63-B4F8-E4B6BC7BB8C7}" type="sibTrans" cxnId="{7522B4C4-A727-4047-A220-FF672C2006F6}">
      <dgm:prSet/>
      <dgm:spPr/>
      <dgm:t>
        <a:bodyPr/>
        <a:lstStyle/>
        <a:p>
          <a:endParaRPr lang="en-US"/>
        </a:p>
      </dgm:t>
    </dgm:pt>
    <dgm:pt modelId="{ACA7569F-AF0B-4829-9BBF-6441FB651D14}">
      <dgm:prSet phldrT="[Text]"/>
      <dgm:spPr/>
      <dgm:t>
        <a:bodyPr/>
        <a:lstStyle/>
        <a:p>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endParaRPr lang="en-US" dirty="0">
            <a:latin typeface="Times New Roman" panose="02020603050405020304" pitchFamily="18" charset="0"/>
            <a:cs typeface="Times New Roman" panose="02020603050405020304" pitchFamily="18" charset="0"/>
          </a:endParaRPr>
        </a:p>
      </dgm:t>
    </dgm:pt>
    <dgm:pt modelId="{713F70CE-1185-43C4-8C10-7EF00F3D9466}" type="parTrans" cxnId="{460CCA7C-F3A3-40EC-AF49-217242BF6AFF}">
      <dgm:prSet/>
      <dgm:spPr/>
      <dgm:t>
        <a:bodyPr/>
        <a:lstStyle/>
        <a:p>
          <a:endParaRPr lang="en-US"/>
        </a:p>
      </dgm:t>
    </dgm:pt>
    <dgm:pt modelId="{B66B66CF-FED8-4F22-B589-EDDEAAD45D56}" type="sibTrans" cxnId="{460CCA7C-F3A3-40EC-AF49-217242BF6AFF}">
      <dgm:prSet/>
      <dgm:spPr/>
      <dgm:t>
        <a:bodyPr/>
        <a:lstStyle/>
        <a:p>
          <a:endParaRPr lang="en-US"/>
        </a:p>
      </dgm:t>
    </dgm:pt>
    <dgm:pt modelId="{3DFD3C99-F871-4040-82D2-FEC10F4F3284}">
      <dgm:prSet phldrT="[Text]"/>
      <dgm:spPr/>
      <dgm:t>
        <a:bodyPr/>
        <a:lstStyle/>
        <a:p>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endParaRPr lang="en-US" dirty="0">
            <a:latin typeface="Times New Roman" panose="02020603050405020304" pitchFamily="18" charset="0"/>
            <a:cs typeface="Times New Roman" panose="02020603050405020304" pitchFamily="18" charset="0"/>
          </a:endParaRPr>
        </a:p>
      </dgm:t>
    </dgm:pt>
    <dgm:pt modelId="{0EBAFDA8-4C21-4FE2-BB01-1C091B17A4D2}" type="parTrans" cxnId="{D884B830-4F62-406A-9BB5-5B6765FA1E0E}">
      <dgm:prSet/>
      <dgm:spPr/>
      <dgm:t>
        <a:bodyPr/>
        <a:lstStyle/>
        <a:p>
          <a:endParaRPr lang="en-US"/>
        </a:p>
      </dgm:t>
    </dgm:pt>
    <dgm:pt modelId="{4BE5B64A-CB9B-4F15-B5BE-437668BC4790}" type="sibTrans" cxnId="{D884B830-4F62-406A-9BB5-5B6765FA1E0E}">
      <dgm:prSet/>
      <dgm:spPr/>
      <dgm:t>
        <a:bodyPr/>
        <a:lstStyle/>
        <a:p>
          <a:endParaRPr lang="en-US"/>
        </a:p>
      </dgm:t>
    </dgm:pt>
    <dgm:pt modelId="{95DA0E69-1AC7-4E13-A0E1-79A95D673517}">
      <dgm:prSet phldrT="[Text]"/>
      <dgm:spPr/>
      <dgm:t>
        <a:bodyPr/>
        <a:lstStyle/>
        <a:p>
          <a:r>
            <a:rPr lang="en-US" dirty="0" err="1">
              <a:latin typeface="Times New Roman" panose="02020603050405020304" pitchFamily="18" charset="0"/>
              <a:cs typeface="Times New Roman" panose="02020603050405020304" pitchFamily="18" charset="0"/>
            </a:rPr>
            <a:t>Bệnh</a:t>
          </a:r>
          <a:endParaRPr lang="en-US" dirty="0">
            <a:latin typeface="Times New Roman" panose="02020603050405020304" pitchFamily="18" charset="0"/>
            <a:cs typeface="Times New Roman" panose="02020603050405020304" pitchFamily="18" charset="0"/>
          </a:endParaRPr>
        </a:p>
      </dgm:t>
    </dgm:pt>
    <dgm:pt modelId="{BBC1C001-CEC8-4628-8BD5-071424B9CB7F}" type="parTrans" cxnId="{70D21F4E-2A99-4856-A562-7F9FCEBD6B43}">
      <dgm:prSet/>
      <dgm:spPr/>
      <dgm:t>
        <a:bodyPr/>
        <a:lstStyle/>
        <a:p>
          <a:endParaRPr lang="en-US"/>
        </a:p>
      </dgm:t>
    </dgm:pt>
    <dgm:pt modelId="{D98ACE06-C911-4858-BF0E-E22490D95DD6}" type="sibTrans" cxnId="{70D21F4E-2A99-4856-A562-7F9FCEBD6B43}">
      <dgm:prSet/>
      <dgm:spPr/>
      <dgm:t>
        <a:bodyPr/>
        <a:lstStyle/>
        <a:p>
          <a:endParaRPr lang="en-US"/>
        </a:p>
      </dgm:t>
    </dgm:pt>
    <dgm:pt modelId="{48682E57-CF62-4E41-AF7B-99172B44B078}">
      <dgm:prSet phldrT="[Text]"/>
      <dgm:spPr/>
      <dgm:t>
        <a:bodyPr/>
        <a:lstStyle/>
        <a:p>
          <a:r>
            <a:rPr lang="en-US" dirty="0">
              <a:latin typeface="Times New Roman" panose="02020603050405020304" pitchFamily="18" charset="0"/>
              <a:cs typeface="Times New Roman" panose="02020603050405020304" pitchFamily="18" charset="0"/>
            </a:rPr>
            <a:t>6 </a:t>
          </a:r>
          <a:r>
            <a:rPr lang="en-US" dirty="0" err="1">
              <a:latin typeface="Times New Roman" panose="02020603050405020304" pitchFamily="18" charset="0"/>
              <a:cs typeface="Times New Roman" panose="02020603050405020304" pitchFamily="18" charset="0"/>
            </a:rPr>
            <a:t>khoản</a:t>
          </a:r>
          <a:endParaRPr lang="en-US" dirty="0">
            <a:latin typeface="Times New Roman" panose="02020603050405020304" pitchFamily="18" charset="0"/>
            <a:cs typeface="Times New Roman" panose="02020603050405020304" pitchFamily="18" charset="0"/>
          </a:endParaRPr>
        </a:p>
      </dgm:t>
    </dgm:pt>
    <dgm:pt modelId="{8145121E-33D0-4BB0-A3D6-E5BFE1F668B2}" type="parTrans" cxnId="{0DBAF373-D539-4FEB-ABE1-55F4AEE327CC}">
      <dgm:prSet/>
      <dgm:spPr/>
      <dgm:t>
        <a:bodyPr/>
        <a:lstStyle/>
        <a:p>
          <a:endParaRPr lang="en-US"/>
        </a:p>
      </dgm:t>
    </dgm:pt>
    <dgm:pt modelId="{C3AEACB9-EA65-4AC4-A4D0-A49DCC208163}" type="sibTrans" cxnId="{0DBAF373-D539-4FEB-ABE1-55F4AEE327CC}">
      <dgm:prSet/>
      <dgm:spPr/>
      <dgm:t>
        <a:bodyPr/>
        <a:lstStyle/>
        <a:p>
          <a:endParaRPr lang="en-US"/>
        </a:p>
      </dgm:t>
    </dgm:pt>
    <dgm:pt modelId="{779ED7BA-64AD-4FE2-BD77-11B49292F4FA}">
      <dgm:prSet phldrT="[Text]"/>
      <dgm:spPr/>
      <dgm:t>
        <a:bodyPr/>
        <a:lstStyle/>
        <a:p>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khoản</a:t>
          </a:r>
          <a:endParaRPr lang="en-US" dirty="0">
            <a:latin typeface="Times New Roman" panose="02020603050405020304" pitchFamily="18" charset="0"/>
            <a:cs typeface="Times New Roman" panose="02020603050405020304" pitchFamily="18" charset="0"/>
          </a:endParaRPr>
        </a:p>
      </dgm:t>
    </dgm:pt>
    <dgm:pt modelId="{D616C9DD-AC3E-459F-AA92-87C2EE946DFE}" type="parTrans" cxnId="{56CE3868-8A03-42C5-8D0F-1991127D873D}">
      <dgm:prSet/>
      <dgm:spPr/>
      <dgm:t>
        <a:bodyPr/>
        <a:lstStyle/>
        <a:p>
          <a:endParaRPr lang="en-US"/>
        </a:p>
      </dgm:t>
    </dgm:pt>
    <dgm:pt modelId="{350A455E-EBD4-4323-8C65-F2631FB679BC}" type="sibTrans" cxnId="{56CE3868-8A03-42C5-8D0F-1991127D873D}">
      <dgm:prSet/>
      <dgm:spPr/>
      <dgm:t>
        <a:bodyPr/>
        <a:lstStyle/>
        <a:p>
          <a:endParaRPr lang="en-US"/>
        </a:p>
      </dgm:t>
    </dgm:pt>
    <dgm:pt modelId="{F0E3D3BB-FDEB-4FA5-949C-41ED7042E929}">
      <dgm:prSet phldrT="[Text]"/>
      <dgm:spPr/>
      <dgm:t>
        <a:bodyPr/>
        <a:lstStyle/>
        <a:p>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khoản</a:t>
          </a:r>
          <a:endParaRPr lang="en-US" dirty="0">
            <a:latin typeface="Times New Roman" panose="02020603050405020304" pitchFamily="18" charset="0"/>
            <a:cs typeface="Times New Roman" panose="02020603050405020304" pitchFamily="18" charset="0"/>
          </a:endParaRPr>
        </a:p>
      </dgm:t>
    </dgm:pt>
    <dgm:pt modelId="{0E28DDC1-FCB9-4FAE-AE3B-0E7EADADED95}" type="parTrans" cxnId="{88A05B16-559C-4DD5-894C-D17E1BFC6331}">
      <dgm:prSet/>
      <dgm:spPr/>
      <dgm:t>
        <a:bodyPr/>
        <a:lstStyle/>
        <a:p>
          <a:endParaRPr lang="en-US"/>
        </a:p>
      </dgm:t>
    </dgm:pt>
    <dgm:pt modelId="{D8AE4552-C255-48B5-BDB0-9EF4025C5A78}" type="sibTrans" cxnId="{88A05B16-559C-4DD5-894C-D17E1BFC6331}">
      <dgm:prSet/>
      <dgm:spPr/>
      <dgm:t>
        <a:bodyPr/>
        <a:lstStyle/>
        <a:p>
          <a:endParaRPr lang="en-US"/>
        </a:p>
      </dgm:t>
    </dgm:pt>
    <dgm:pt modelId="{78CB1CC5-50CA-4A86-A365-802A642FA4C5}">
      <dgm:prSet phldrT="[Text]"/>
      <dgm:spPr/>
      <dgm:t>
        <a:bodyPr/>
        <a:lstStyle/>
        <a:p>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khoản</a:t>
          </a:r>
          <a:endParaRPr lang="en-US" dirty="0">
            <a:latin typeface="Times New Roman" panose="02020603050405020304" pitchFamily="18" charset="0"/>
            <a:cs typeface="Times New Roman" panose="02020603050405020304" pitchFamily="18" charset="0"/>
          </a:endParaRPr>
        </a:p>
      </dgm:t>
    </dgm:pt>
    <dgm:pt modelId="{BE15356C-7AF6-4889-A330-72F233A20B4A}" type="parTrans" cxnId="{91CCBEEF-2DF9-4464-91CF-EBBE15B8AA1F}">
      <dgm:prSet/>
      <dgm:spPr/>
      <dgm:t>
        <a:bodyPr/>
        <a:lstStyle/>
        <a:p>
          <a:endParaRPr lang="en-US"/>
        </a:p>
      </dgm:t>
    </dgm:pt>
    <dgm:pt modelId="{CDD608AB-C3C0-4B99-9FDF-9982DAB1B3C3}" type="sibTrans" cxnId="{91CCBEEF-2DF9-4464-91CF-EBBE15B8AA1F}">
      <dgm:prSet/>
      <dgm:spPr/>
      <dgm:t>
        <a:bodyPr/>
        <a:lstStyle/>
        <a:p>
          <a:endParaRPr lang="en-US"/>
        </a:p>
      </dgm:t>
    </dgm:pt>
    <dgm:pt modelId="{4E662BED-4B9D-45C7-892D-913C33258C3C}" type="pres">
      <dgm:prSet presAssocID="{FF3E1B2B-0C80-4CEA-BAE3-D494EB70F67B}" presName="Name0" presStyleCnt="0">
        <dgm:presLayoutVars>
          <dgm:chMax/>
          <dgm:chPref/>
          <dgm:dir/>
          <dgm:animLvl val="lvl"/>
        </dgm:presLayoutVars>
      </dgm:prSet>
      <dgm:spPr/>
    </dgm:pt>
    <dgm:pt modelId="{35A818FA-140F-4EA3-BB3D-14E871AD6FD1}" type="pres">
      <dgm:prSet presAssocID="{CEFFF6BF-0C98-4E76-8E10-EAE000425285}" presName="composite" presStyleCnt="0"/>
      <dgm:spPr/>
    </dgm:pt>
    <dgm:pt modelId="{8D2EEB61-345E-4A02-B264-55EDAE1FAA86}" type="pres">
      <dgm:prSet presAssocID="{CEFFF6BF-0C98-4E76-8E10-EAE000425285}" presName="Parent1" presStyleLbl="node1" presStyleIdx="0" presStyleCnt="8">
        <dgm:presLayoutVars>
          <dgm:chMax val="1"/>
          <dgm:chPref val="1"/>
          <dgm:bulletEnabled val="1"/>
        </dgm:presLayoutVars>
      </dgm:prSet>
      <dgm:spPr/>
    </dgm:pt>
    <dgm:pt modelId="{5C2A2D01-9C36-479D-A1E5-718BD4B4A44C}" type="pres">
      <dgm:prSet presAssocID="{CEFFF6BF-0C98-4E76-8E10-EAE000425285}" presName="Childtext1" presStyleLbl="revTx" presStyleIdx="0" presStyleCnt="4">
        <dgm:presLayoutVars>
          <dgm:chMax val="0"/>
          <dgm:chPref val="0"/>
          <dgm:bulletEnabled val="1"/>
        </dgm:presLayoutVars>
      </dgm:prSet>
      <dgm:spPr/>
    </dgm:pt>
    <dgm:pt modelId="{0B2E3CCC-1007-481D-A37A-E3E3B0BC2B1F}" type="pres">
      <dgm:prSet presAssocID="{CEFFF6BF-0C98-4E76-8E10-EAE000425285}" presName="BalanceSpacing" presStyleCnt="0"/>
      <dgm:spPr/>
    </dgm:pt>
    <dgm:pt modelId="{D3095900-6F0C-46D8-8ACF-04CC182448EC}" type="pres">
      <dgm:prSet presAssocID="{CEFFF6BF-0C98-4E76-8E10-EAE000425285}" presName="BalanceSpacing1" presStyleCnt="0"/>
      <dgm:spPr/>
    </dgm:pt>
    <dgm:pt modelId="{28169179-F46E-40C2-905C-747766429BAD}" type="pres">
      <dgm:prSet presAssocID="{C33E1046-66DA-4B63-B4F8-E4B6BC7BB8C7}" presName="Accent1Text" presStyleLbl="node1" presStyleIdx="1" presStyleCnt="8"/>
      <dgm:spPr/>
    </dgm:pt>
    <dgm:pt modelId="{BA37A3F2-5ED7-46BA-B01D-432CEFF6AD63}" type="pres">
      <dgm:prSet presAssocID="{C33E1046-66DA-4B63-B4F8-E4B6BC7BB8C7}" presName="spaceBetweenRectangles" presStyleCnt="0"/>
      <dgm:spPr/>
    </dgm:pt>
    <dgm:pt modelId="{6E7B2085-5E96-4B9E-A8C1-9CEC8921AA02}" type="pres">
      <dgm:prSet presAssocID="{ACA7569F-AF0B-4829-9BBF-6441FB651D14}" presName="composite" presStyleCnt="0"/>
      <dgm:spPr/>
    </dgm:pt>
    <dgm:pt modelId="{4F092E4C-6B85-4A15-8305-9B099DBF6214}" type="pres">
      <dgm:prSet presAssocID="{ACA7569F-AF0B-4829-9BBF-6441FB651D14}" presName="Parent1" presStyleLbl="node1" presStyleIdx="2" presStyleCnt="8">
        <dgm:presLayoutVars>
          <dgm:chMax val="1"/>
          <dgm:chPref val="1"/>
          <dgm:bulletEnabled val="1"/>
        </dgm:presLayoutVars>
      </dgm:prSet>
      <dgm:spPr/>
    </dgm:pt>
    <dgm:pt modelId="{07AE6275-332D-4603-83D1-4F5C20E073B2}" type="pres">
      <dgm:prSet presAssocID="{ACA7569F-AF0B-4829-9BBF-6441FB651D14}" presName="Childtext1" presStyleLbl="revTx" presStyleIdx="1" presStyleCnt="4">
        <dgm:presLayoutVars>
          <dgm:chMax val="0"/>
          <dgm:chPref val="0"/>
          <dgm:bulletEnabled val="1"/>
        </dgm:presLayoutVars>
      </dgm:prSet>
      <dgm:spPr/>
    </dgm:pt>
    <dgm:pt modelId="{76E4A2B2-1659-44D5-B632-93EF87D760C3}" type="pres">
      <dgm:prSet presAssocID="{ACA7569F-AF0B-4829-9BBF-6441FB651D14}" presName="BalanceSpacing" presStyleCnt="0"/>
      <dgm:spPr/>
    </dgm:pt>
    <dgm:pt modelId="{9BD813A1-5BC1-4957-877A-37963871F9A6}" type="pres">
      <dgm:prSet presAssocID="{ACA7569F-AF0B-4829-9BBF-6441FB651D14}" presName="BalanceSpacing1" presStyleCnt="0"/>
      <dgm:spPr/>
    </dgm:pt>
    <dgm:pt modelId="{FD3D9A24-0A8C-4884-A3B5-A54F9B8E8CB5}" type="pres">
      <dgm:prSet presAssocID="{B66B66CF-FED8-4F22-B589-EDDEAAD45D56}" presName="Accent1Text" presStyleLbl="node1" presStyleIdx="3" presStyleCnt="8"/>
      <dgm:spPr/>
    </dgm:pt>
    <dgm:pt modelId="{3FA1E51D-6C7C-4BE4-81C4-BF8AC694C52F}" type="pres">
      <dgm:prSet presAssocID="{B66B66CF-FED8-4F22-B589-EDDEAAD45D56}" presName="spaceBetweenRectangles" presStyleCnt="0"/>
      <dgm:spPr/>
    </dgm:pt>
    <dgm:pt modelId="{7EA299F3-1581-402E-A283-5748D73A0019}" type="pres">
      <dgm:prSet presAssocID="{3DFD3C99-F871-4040-82D2-FEC10F4F3284}" presName="composite" presStyleCnt="0"/>
      <dgm:spPr/>
    </dgm:pt>
    <dgm:pt modelId="{EBA7E126-5767-4DAF-9BE8-858B9B3E4617}" type="pres">
      <dgm:prSet presAssocID="{3DFD3C99-F871-4040-82D2-FEC10F4F3284}" presName="Parent1" presStyleLbl="node1" presStyleIdx="4" presStyleCnt="8">
        <dgm:presLayoutVars>
          <dgm:chMax val="1"/>
          <dgm:chPref val="1"/>
          <dgm:bulletEnabled val="1"/>
        </dgm:presLayoutVars>
      </dgm:prSet>
      <dgm:spPr/>
    </dgm:pt>
    <dgm:pt modelId="{64874FA0-806C-4259-BA5F-5844A5F1D310}" type="pres">
      <dgm:prSet presAssocID="{3DFD3C99-F871-4040-82D2-FEC10F4F3284}" presName="Childtext1" presStyleLbl="revTx" presStyleIdx="2" presStyleCnt="4">
        <dgm:presLayoutVars>
          <dgm:chMax val="0"/>
          <dgm:chPref val="0"/>
          <dgm:bulletEnabled val="1"/>
        </dgm:presLayoutVars>
      </dgm:prSet>
      <dgm:spPr/>
    </dgm:pt>
    <dgm:pt modelId="{7D641A68-A14F-4FB3-8680-D7CDA6F6ED9E}" type="pres">
      <dgm:prSet presAssocID="{3DFD3C99-F871-4040-82D2-FEC10F4F3284}" presName="BalanceSpacing" presStyleCnt="0"/>
      <dgm:spPr/>
    </dgm:pt>
    <dgm:pt modelId="{A10DB9DD-DD44-4C60-B425-4A099EA88BCD}" type="pres">
      <dgm:prSet presAssocID="{3DFD3C99-F871-4040-82D2-FEC10F4F3284}" presName="BalanceSpacing1" presStyleCnt="0"/>
      <dgm:spPr/>
    </dgm:pt>
    <dgm:pt modelId="{4B448DAA-1F82-4DCD-AC8D-8EACFC749048}" type="pres">
      <dgm:prSet presAssocID="{4BE5B64A-CB9B-4F15-B5BE-437668BC4790}" presName="Accent1Text" presStyleLbl="node1" presStyleIdx="5" presStyleCnt="8"/>
      <dgm:spPr/>
    </dgm:pt>
    <dgm:pt modelId="{94C951F2-12A8-4F8C-9B5B-9E7198D6DF3F}" type="pres">
      <dgm:prSet presAssocID="{4BE5B64A-CB9B-4F15-B5BE-437668BC4790}" presName="spaceBetweenRectangles" presStyleCnt="0"/>
      <dgm:spPr/>
    </dgm:pt>
    <dgm:pt modelId="{8063C845-F373-423D-9A9D-19696445F50F}" type="pres">
      <dgm:prSet presAssocID="{95DA0E69-1AC7-4E13-A0E1-79A95D673517}" presName="composite" presStyleCnt="0"/>
      <dgm:spPr/>
    </dgm:pt>
    <dgm:pt modelId="{19491ADE-BE24-46F4-AA16-4E73FE072C43}" type="pres">
      <dgm:prSet presAssocID="{95DA0E69-1AC7-4E13-A0E1-79A95D673517}" presName="Parent1" presStyleLbl="node1" presStyleIdx="6" presStyleCnt="8">
        <dgm:presLayoutVars>
          <dgm:chMax val="1"/>
          <dgm:chPref val="1"/>
          <dgm:bulletEnabled val="1"/>
        </dgm:presLayoutVars>
      </dgm:prSet>
      <dgm:spPr/>
    </dgm:pt>
    <dgm:pt modelId="{3B1070E6-4098-42EE-AF01-3C50FD33E621}" type="pres">
      <dgm:prSet presAssocID="{95DA0E69-1AC7-4E13-A0E1-79A95D673517}" presName="Childtext1" presStyleLbl="revTx" presStyleIdx="3" presStyleCnt="4">
        <dgm:presLayoutVars>
          <dgm:chMax val="0"/>
          <dgm:chPref val="0"/>
          <dgm:bulletEnabled val="1"/>
        </dgm:presLayoutVars>
      </dgm:prSet>
      <dgm:spPr/>
    </dgm:pt>
    <dgm:pt modelId="{F35901F3-881D-457B-A341-806077A90490}" type="pres">
      <dgm:prSet presAssocID="{95DA0E69-1AC7-4E13-A0E1-79A95D673517}" presName="BalanceSpacing" presStyleCnt="0"/>
      <dgm:spPr/>
    </dgm:pt>
    <dgm:pt modelId="{A4EB81B7-77D8-4618-8702-497748601287}" type="pres">
      <dgm:prSet presAssocID="{95DA0E69-1AC7-4E13-A0E1-79A95D673517}" presName="BalanceSpacing1" presStyleCnt="0"/>
      <dgm:spPr/>
    </dgm:pt>
    <dgm:pt modelId="{28DD0C44-AC90-4666-A40C-8AA93B610C62}" type="pres">
      <dgm:prSet presAssocID="{D98ACE06-C911-4858-BF0E-E22490D95DD6}" presName="Accent1Text" presStyleLbl="node1" presStyleIdx="7" presStyleCnt="8"/>
      <dgm:spPr/>
    </dgm:pt>
  </dgm:ptLst>
  <dgm:cxnLst>
    <dgm:cxn modelId="{044AF305-0E6E-40F1-AE52-A8CEA3723D0C}" type="presOf" srcId="{78CB1CC5-50CA-4A86-A365-802A642FA4C5}" destId="{3B1070E6-4098-42EE-AF01-3C50FD33E621}" srcOrd="0" destOrd="0" presId="urn:microsoft.com/office/officeart/2008/layout/AlternatingHexagons"/>
    <dgm:cxn modelId="{88A05B16-559C-4DD5-894C-D17E1BFC6331}" srcId="{3DFD3C99-F871-4040-82D2-FEC10F4F3284}" destId="{F0E3D3BB-FDEB-4FA5-949C-41ED7042E929}" srcOrd="0" destOrd="0" parTransId="{0E28DDC1-FCB9-4FAE-AE3B-0E7EADADED95}" sibTransId="{D8AE4552-C255-48B5-BDB0-9EF4025C5A78}"/>
    <dgm:cxn modelId="{9397E51C-A179-4CF9-A660-D21B784D2719}" type="presOf" srcId="{D98ACE06-C911-4858-BF0E-E22490D95DD6}" destId="{28DD0C44-AC90-4666-A40C-8AA93B610C62}" srcOrd="0" destOrd="0" presId="urn:microsoft.com/office/officeart/2008/layout/AlternatingHexagons"/>
    <dgm:cxn modelId="{73F07122-CF31-41C7-B911-D6794D688F9B}" type="presOf" srcId="{B66B66CF-FED8-4F22-B589-EDDEAAD45D56}" destId="{FD3D9A24-0A8C-4884-A3B5-A54F9B8E8CB5}" srcOrd="0" destOrd="0" presId="urn:microsoft.com/office/officeart/2008/layout/AlternatingHexagons"/>
    <dgm:cxn modelId="{9412C529-949F-41B1-910C-6BE89D0CF4DB}" type="presOf" srcId="{3DFD3C99-F871-4040-82D2-FEC10F4F3284}" destId="{EBA7E126-5767-4DAF-9BE8-858B9B3E4617}" srcOrd="0" destOrd="0" presId="urn:microsoft.com/office/officeart/2008/layout/AlternatingHexagons"/>
    <dgm:cxn modelId="{FB28A42F-0356-4B1B-906F-0284C932654A}" type="presOf" srcId="{95DA0E69-1AC7-4E13-A0E1-79A95D673517}" destId="{19491ADE-BE24-46F4-AA16-4E73FE072C43}" srcOrd="0" destOrd="0" presId="urn:microsoft.com/office/officeart/2008/layout/AlternatingHexagons"/>
    <dgm:cxn modelId="{D884B830-4F62-406A-9BB5-5B6765FA1E0E}" srcId="{FF3E1B2B-0C80-4CEA-BAE3-D494EB70F67B}" destId="{3DFD3C99-F871-4040-82D2-FEC10F4F3284}" srcOrd="2" destOrd="0" parTransId="{0EBAFDA8-4C21-4FE2-BB01-1C091B17A4D2}" sibTransId="{4BE5B64A-CB9B-4F15-B5BE-437668BC4790}"/>
    <dgm:cxn modelId="{BF38285E-AD00-46BE-87B7-A855DACB65AF}" type="presOf" srcId="{779ED7BA-64AD-4FE2-BD77-11B49292F4FA}" destId="{07AE6275-332D-4603-83D1-4F5C20E073B2}" srcOrd="0" destOrd="0" presId="urn:microsoft.com/office/officeart/2008/layout/AlternatingHexagons"/>
    <dgm:cxn modelId="{56CE3868-8A03-42C5-8D0F-1991127D873D}" srcId="{ACA7569F-AF0B-4829-9BBF-6441FB651D14}" destId="{779ED7BA-64AD-4FE2-BD77-11B49292F4FA}" srcOrd="0" destOrd="0" parTransId="{D616C9DD-AC3E-459F-AA92-87C2EE946DFE}" sibTransId="{350A455E-EBD4-4323-8C65-F2631FB679BC}"/>
    <dgm:cxn modelId="{70D21F4E-2A99-4856-A562-7F9FCEBD6B43}" srcId="{FF3E1B2B-0C80-4CEA-BAE3-D494EB70F67B}" destId="{95DA0E69-1AC7-4E13-A0E1-79A95D673517}" srcOrd="3" destOrd="0" parTransId="{BBC1C001-CEC8-4628-8BD5-071424B9CB7F}" sibTransId="{D98ACE06-C911-4858-BF0E-E22490D95DD6}"/>
    <dgm:cxn modelId="{BC549D4E-CAD3-4B16-A4AA-EAAE62DAA41E}" type="presOf" srcId="{CEFFF6BF-0C98-4E76-8E10-EAE000425285}" destId="{8D2EEB61-345E-4A02-B264-55EDAE1FAA86}" srcOrd="0" destOrd="0" presId="urn:microsoft.com/office/officeart/2008/layout/AlternatingHexagons"/>
    <dgm:cxn modelId="{E9BEE550-956D-451A-A55C-1EA4DD3A6B7E}" type="presOf" srcId="{C33E1046-66DA-4B63-B4F8-E4B6BC7BB8C7}" destId="{28169179-F46E-40C2-905C-747766429BAD}" srcOrd="0" destOrd="0" presId="urn:microsoft.com/office/officeart/2008/layout/AlternatingHexagons"/>
    <dgm:cxn modelId="{29218473-0246-4CE2-9460-9A25AF84D353}" type="presOf" srcId="{FF3E1B2B-0C80-4CEA-BAE3-D494EB70F67B}" destId="{4E662BED-4B9D-45C7-892D-913C33258C3C}" srcOrd="0" destOrd="0" presId="urn:microsoft.com/office/officeart/2008/layout/AlternatingHexagons"/>
    <dgm:cxn modelId="{0DBAF373-D539-4FEB-ABE1-55F4AEE327CC}" srcId="{CEFFF6BF-0C98-4E76-8E10-EAE000425285}" destId="{48682E57-CF62-4E41-AF7B-99172B44B078}" srcOrd="0" destOrd="0" parTransId="{8145121E-33D0-4BB0-A3D6-E5BFE1F668B2}" sibTransId="{C3AEACB9-EA65-4AC4-A4D0-A49DCC208163}"/>
    <dgm:cxn modelId="{07E2B77C-0866-42C4-A09E-AADCB4B39594}" type="presOf" srcId="{48682E57-CF62-4E41-AF7B-99172B44B078}" destId="{5C2A2D01-9C36-479D-A1E5-718BD4B4A44C}" srcOrd="0" destOrd="0" presId="urn:microsoft.com/office/officeart/2008/layout/AlternatingHexagons"/>
    <dgm:cxn modelId="{460CCA7C-F3A3-40EC-AF49-217242BF6AFF}" srcId="{FF3E1B2B-0C80-4CEA-BAE3-D494EB70F67B}" destId="{ACA7569F-AF0B-4829-9BBF-6441FB651D14}" srcOrd="1" destOrd="0" parTransId="{713F70CE-1185-43C4-8C10-7EF00F3D9466}" sibTransId="{B66B66CF-FED8-4F22-B589-EDDEAAD45D56}"/>
    <dgm:cxn modelId="{D2201B9A-FB2B-46D9-BB84-A3B87FED27C1}" type="presOf" srcId="{F0E3D3BB-FDEB-4FA5-949C-41ED7042E929}" destId="{64874FA0-806C-4259-BA5F-5844A5F1D310}" srcOrd="0" destOrd="0" presId="urn:microsoft.com/office/officeart/2008/layout/AlternatingHexagons"/>
    <dgm:cxn modelId="{7522B4C4-A727-4047-A220-FF672C2006F6}" srcId="{FF3E1B2B-0C80-4CEA-BAE3-D494EB70F67B}" destId="{CEFFF6BF-0C98-4E76-8E10-EAE000425285}" srcOrd="0" destOrd="0" parTransId="{A02E1CB4-F477-4458-A5D6-5B382479693C}" sibTransId="{C33E1046-66DA-4B63-B4F8-E4B6BC7BB8C7}"/>
    <dgm:cxn modelId="{91CCBEEF-2DF9-4464-91CF-EBBE15B8AA1F}" srcId="{95DA0E69-1AC7-4E13-A0E1-79A95D673517}" destId="{78CB1CC5-50CA-4A86-A365-802A642FA4C5}" srcOrd="0" destOrd="0" parTransId="{BE15356C-7AF6-4889-A330-72F233A20B4A}" sibTransId="{CDD608AB-C3C0-4B99-9FDF-9982DAB1B3C3}"/>
    <dgm:cxn modelId="{D57097F0-D2BC-40C1-8B36-FC06DD6E8FE2}" type="presOf" srcId="{ACA7569F-AF0B-4829-9BBF-6441FB651D14}" destId="{4F092E4C-6B85-4A15-8305-9B099DBF6214}" srcOrd="0" destOrd="0" presId="urn:microsoft.com/office/officeart/2008/layout/AlternatingHexagons"/>
    <dgm:cxn modelId="{02F80EF3-8867-46FF-B538-8158ED4654A2}" type="presOf" srcId="{4BE5B64A-CB9B-4F15-B5BE-437668BC4790}" destId="{4B448DAA-1F82-4DCD-AC8D-8EACFC749048}" srcOrd="0" destOrd="0" presId="urn:microsoft.com/office/officeart/2008/layout/AlternatingHexagons"/>
    <dgm:cxn modelId="{186D3556-164E-49D7-80DA-BFB104F03B7E}" type="presParOf" srcId="{4E662BED-4B9D-45C7-892D-913C33258C3C}" destId="{35A818FA-140F-4EA3-BB3D-14E871AD6FD1}" srcOrd="0" destOrd="0" presId="urn:microsoft.com/office/officeart/2008/layout/AlternatingHexagons"/>
    <dgm:cxn modelId="{88C6F1F8-4F0A-42CC-AFEF-2AA8246D3400}" type="presParOf" srcId="{35A818FA-140F-4EA3-BB3D-14E871AD6FD1}" destId="{8D2EEB61-345E-4A02-B264-55EDAE1FAA86}" srcOrd="0" destOrd="0" presId="urn:microsoft.com/office/officeart/2008/layout/AlternatingHexagons"/>
    <dgm:cxn modelId="{2BF778A9-2552-4658-9F60-524993E6B722}" type="presParOf" srcId="{35A818FA-140F-4EA3-BB3D-14E871AD6FD1}" destId="{5C2A2D01-9C36-479D-A1E5-718BD4B4A44C}" srcOrd="1" destOrd="0" presId="urn:microsoft.com/office/officeart/2008/layout/AlternatingHexagons"/>
    <dgm:cxn modelId="{B821B2BA-A09D-4376-B7AF-435AB23DEE46}" type="presParOf" srcId="{35A818FA-140F-4EA3-BB3D-14E871AD6FD1}" destId="{0B2E3CCC-1007-481D-A37A-E3E3B0BC2B1F}" srcOrd="2" destOrd="0" presId="urn:microsoft.com/office/officeart/2008/layout/AlternatingHexagons"/>
    <dgm:cxn modelId="{D590E22A-6B83-45DB-9F43-7432DB69942F}" type="presParOf" srcId="{35A818FA-140F-4EA3-BB3D-14E871AD6FD1}" destId="{D3095900-6F0C-46D8-8ACF-04CC182448EC}" srcOrd="3" destOrd="0" presId="urn:microsoft.com/office/officeart/2008/layout/AlternatingHexagons"/>
    <dgm:cxn modelId="{B0556EC5-3D43-4ED8-9C2C-9E686B1CECF4}" type="presParOf" srcId="{35A818FA-140F-4EA3-BB3D-14E871AD6FD1}" destId="{28169179-F46E-40C2-905C-747766429BAD}" srcOrd="4" destOrd="0" presId="urn:microsoft.com/office/officeart/2008/layout/AlternatingHexagons"/>
    <dgm:cxn modelId="{5247B875-2FDC-4123-A4AB-86C94F86D124}" type="presParOf" srcId="{4E662BED-4B9D-45C7-892D-913C33258C3C}" destId="{BA37A3F2-5ED7-46BA-B01D-432CEFF6AD63}" srcOrd="1" destOrd="0" presId="urn:microsoft.com/office/officeart/2008/layout/AlternatingHexagons"/>
    <dgm:cxn modelId="{7A3E9C93-2E2E-46FC-BD77-F24E6E8FAF27}" type="presParOf" srcId="{4E662BED-4B9D-45C7-892D-913C33258C3C}" destId="{6E7B2085-5E96-4B9E-A8C1-9CEC8921AA02}" srcOrd="2" destOrd="0" presId="urn:microsoft.com/office/officeart/2008/layout/AlternatingHexagons"/>
    <dgm:cxn modelId="{49C1E2EE-A563-4740-B1C5-6944EE89AA0B}" type="presParOf" srcId="{6E7B2085-5E96-4B9E-A8C1-9CEC8921AA02}" destId="{4F092E4C-6B85-4A15-8305-9B099DBF6214}" srcOrd="0" destOrd="0" presId="urn:microsoft.com/office/officeart/2008/layout/AlternatingHexagons"/>
    <dgm:cxn modelId="{0D1773BB-3ACF-4DB5-A6B9-AA77285D2C4A}" type="presParOf" srcId="{6E7B2085-5E96-4B9E-A8C1-9CEC8921AA02}" destId="{07AE6275-332D-4603-83D1-4F5C20E073B2}" srcOrd="1" destOrd="0" presId="urn:microsoft.com/office/officeart/2008/layout/AlternatingHexagons"/>
    <dgm:cxn modelId="{08AF30D1-9526-46E5-A37A-DCD9B09D2FB1}" type="presParOf" srcId="{6E7B2085-5E96-4B9E-A8C1-9CEC8921AA02}" destId="{76E4A2B2-1659-44D5-B632-93EF87D760C3}" srcOrd="2" destOrd="0" presId="urn:microsoft.com/office/officeart/2008/layout/AlternatingHexagons"/>
    <dgm:cxn modelId="{3A7D1367-CAED-4A4F-9725-3A423D8391E4}" type="presParOf" srcId="{6E7B2085-5E96-4B9E-A8C1-9CEC8921AA02}" destId="{9BD813A1-5BC1-4957-877A-37963871F9A6}" srcOrd="3" destOrd="0" presId="urn:microsoft.com/office/officeart/2008/layout/AlternatingHexagons"/>
    <dgm:cxn modelId="{AF811213-2B1D-4411-BB4C-FCB5DECC1B8D}" type="presParOf" srcId="{6E7B2085-5E96-4B9E-A8C1-9CEC8921AA02}" destId="{FD3D9A24-0A8C-4884-A3B5-A54F9B8E8CB5}" srcOrd="4" destOrd="0" presId="urn:microsoft.com/office/officeart/2008/layout/AlternatingHexagons"/>
    <dgm:cxn modelId="{03C69BFC-C7F5-4E52-88C2-15E736DE4FDE}" type="presParOf" srcId="{4E662BED-4B9D-45C7-892D-913C33258C3C}" destId="{3FA1E51D-6C7C-4BE4-81C4-BF8AC694C52F}" srcOrd="3" destOrd="0" presId="urn:microsoft.com/office/officeart/2008/layout/AlternatingHexagons"/>
    <dgm:cxn modelId="{53456911-A481-4ED7-B265-7E67D3009021}" type="presParOf" srcId="{4E662BED-4B9D-45C7-892D-913C33258C3C}" destId="{7EA299F3-1581-402E-A283-5748D73A0019}" srcOrd="4" destOrd="0" presId="urn:microsoft.com/office/officeart/2008/layout/AlternatingHexagons"/>
    <dgm:cxn modelId="{920DEEEB-ED6B-4434-A679-C80CB21783E7}" type="presParOf" srcId="{7EA299F3-1581-402E-A283-5748D73A0019}" destId="{EBA7E126-5767-4DAF-9BE8-858B9B3E4617}" srcOrd="0" destOrd="0" presId="urn:microsoft.com/office/officeart/2008/layout/AlternatingHexagons"/>
    <dgm:cxn modelId="{DD3332BD-A82E-49A7-9CA3-AC42B0F3AFD2}" type="presParOf" srcId="{7EA299F3-1581-402E-A283-5748D73A0019}" destId="{64874FA0-806C-4259-BA5F-5844A5F1D310}" srcOrd="1" destOrd="0" presId="urn:microsoft.com/office/officeart/2008/layout/AlternatingHexagons"/>
    <dgm:cxn modelId="{C526A14C-FCC5-434F-A727-1390FA4A4556}" type="presParOf" srcId="{7EA299F3-1581-402E-A283-5748D73A0019}" destId="{7D641A68-A14F-4FB3-8680-D7CDA6F6ED9E}" srcOrd="2" destOrd="0" presId="urn:microsoft.com/office/officeart/2008/layout/AlternatingHexagons"/>
    <dgm:cxn modelId="{8A89E465-3E1C-47A0-B7A0-3BE908D9B566}" type="presParOf" srcId="{7EA299F3-1581-402E-A283-5748D73A0019}" destId="{A10DB9DD-DD44-4C60-B425-4A099EA88BCD}" srcOrd="3" destOrd="0" presId="urn:microsoft.com/office/officeart/2008/layout/AlternatingHexagons"/>
    <dgm:cxn modelId="{B9EF6483-8181-47C9-8E50-AB35266F7ADA}" type="presParOf" srcId="{7EA299F3-1581-402E-A283-5748D73A0019}" destId="{4B448DAA-1F82-4DCD-AC8D-8EACFC749048}" srcOrd="4" destOrd="0" presId="urn:microsoft.com/office/officeart/2008/layout/AlternatingHexagons"/>
    <dgm:cxn modelId="{EB1893A0-2F02-4482-AA58-095D77672922}" type="presParOf" srcId="{4E662BED-4B9D-45C7-892D-913C33258C3C}" destId="{94C951F2-12A8-4F8C-9B5B-9E7198D6DF3F}" srcOrd="5" destOrd="0" presId="urn:microsoft.com/office/officeart/2008/layout/AlternatingHexagons"/>
    <dgm:cxn modelId="{9151899F-E6CF-4303-839F-2F1DBA1742B9}" type="presParOf" srcId="{4E662BED-4B9D-45C7-892D-913C33258C3C}" destId="{8063C845-F373-423D-9A9D-19696445F50F}" srcOrd="6" destOrd="0" presId="urn:microsoft.com/office/officeart/2008/layout/AlternatingHexagons"/>
    <dgm:cxn modelId="{729AC794-30EA-469F-B40F-6420753FA075}" type="presParOf" srcId="{8063C845-F373-423D-9A9D-19696445F50F}" destId="{19491ADE-BE24-46F4-AA16-4E73FE072C43}" srcOrd="0" destOrd="0" presId="urn:microsoft.com/office/officeart/2008/layout/AlternatingHexagons"/>
    <dgm:cxn modelId="{C9E393AC-34C4-4251-9B3C-1CE7BF62734C}" type="presParOf" srcId="{8063C845-F373-423D-9A9D-19696445F50F}" destId="{3B1070E6-4098-42EE-AF01-3C50FD33E621}" srcOrd="1" destOrd="0" presId="urn:microsoft.com/office/officeart/2008/layout/AlternatingHexagons"/>
    <dgm:cxn modelId="{5E169EBC-57B8-4C4B-B61E-D07E4A8103BA}" type="presParOf" srcId="{8063C845-F373-423D-9A9D-19696445F50F}" destId="{F35901F3-881D-457B-A341-806077A90490}" srcOrd="2" destOrd="0" presId="urn:microsoft.com/office/officeart/2008/layout/AlternatingHexagons"/>
    <dgm:cxn modelId="{1D902715-F531-4DA5-96B5-B4124970406D}" type="presParOf" srcId="{8063C845-F373-423D-9A9D-19696445F50F}" destId="{A4EB81B7-77D8-4618-8702-497748601287}" srcOrd="3" destOrd="0" presId="urn:microsoft.com/office/officeart/2008/layout/AlternatingHexagons"/>
    <dgm:cxn modelId="{F72A63FA-2DE2-423C-8B16-076F15EB93D0}" type="presParOf" srcId="{8063C845-F373-423D-9A9D-19696445F50F}" destId="{28DD0C44-AC90-4666-A40C-8AA93B610C62}"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FB2D83-7EAD-475F-9C42-2D6E67EED598}" type="doc">
      <dgm:prSet loTypeId="urn:microsoft.com/office/officeart/2005/8/layout/hierarchy4" loCatId="list" qsTypeId="urn:microsoft.com/office/officeart/2005/8/quickstyle/simple1" qsCatId="simple" csTypeId="urn:microsoft.com/office/officeart/2005/8/colors/colorful2" csCatId="colorful" phldr="1"/>
      <dgm:spPr/>
      <dgm:t>
        <a:bodyPr/>
        <a:lstStyle/>
        <a:p>
          <a:endParaRPr lang="en-US"/>
        </a:p>
      </dgm:t>
    </dgm:pt>
    <dgm:pt modelId="{357140D8-79AF-4E6B-8BD5-2E968CC3F268}">
      <dgm:prSet phldrT="[Text]" custT="1"/>
      <dgm:spPr/>
      <dgm:t>
        <a:bodyPr/>
        <a:lstStyle/>
        <a:p>
          <a:r>
            <a:rPr lang="en-US" sz="4000" dirty="0">
              <a:latin typeface="Times New Roman" panose="02020603050405020304" pitchFamily="18" charset="0"/>
              <a:cs typeface="Times New Roman" panose="02020603050405020304" pitchFamily="18" charset="0"/>
            </a:rPr>
            <a:t>Bình </a:t>
          </a:r>
          <a:r>
            <a:rPr lang="en-US" sz="4000" dirty="0" err="1">
              <a:latin typeface="Times New Roman" panose="02020603050405020304" pitchFamily="18" charset="0"/>
              <a:cs typeface="Times New Roman" panose="02020603050405020304" pitchFamily="18" charset="0"/>
            </a:rPr>
            <a:t>thường</a:t>
          </a:r>
          <a:endParaRPr lang="en-US" sz="4000" dirty="0">
            <a:latin typeface="Times New Roman" panose="02020603050405020304" pitchFamily="18" charset="0"/>
            <a:cs typeface="Times New Roman" panose="02020603050405020304" pitchFamily="18" charset="0"/>
          </a:endParaRPr>
        </a:p>
      </dgm:t>
    </dgm:pt>
    <dgm:pt modelId="{D60CF3D7-8E32-4CA5-AC94-3D1EC930FAE0}" type="parTrans" cxnId="{79B9A967-8823-4222-A6E8-84810C270604}">
      <dgm:prSet/>
      <dgm:spPr/>
      <dgm:t>
        <a:bodyPr/>
        <a:lstStyle/>
        <a:p>
          <a:endParaRPr lang="en-US" sz="2000">
            <a:latin typeface="Times New Roman" panose="02020603050405020304" pitchFamily="18" charset="0"/>
            <a:cs typeface="Times New Roman" panose="02020603050405020304" pitchFamily="18" charset="0"/>
          </a:endParaRPr>
        </a:p>
      </dgm:t>
    </dgm:pt>
    <dgm:pt modelId="{CEBC097F-39FB-4DB5-89EE-95D9C770D419}" type="sibTrans" cxnId="{79B9A967-8823-4222-A6E8-84810C270604}">
      <dgm:prSet/>
      <dgm:spPr/>
      <dgm:t>
        <a:bodyPr/>
        <a:lstStyle/>
        <a:p>
          <a:endParaRPr lang="en-US" sz="2000">
            <a:latin typeface="Times New Roman" panose="02020603050405020304" pitchFamily="18" charset="0"/>
            <a:cs typeface="Times New Roman" panose="02020603050405020304" pitchFamily="18" charset="0"/>
          </a:endParaRPr>
        </a:p>
      </dgm:t>
    </dgm:pt>
    <dgm:pt modelId="{AE64B28D-20EA-4238-A9C0-8845CFE386D9}">
      <dgm:prSet phldrT="[Text]" custT="1"/>
      <dgm:spPr/>
      <dgm:t>
        <a:bodyPr/>
        <a:lstStyle/>
        <a:p>
          <a:r>
            <a:rPr lang="en-US" sz="2000" dirty="0">
              <a:latin typeface="Times New Roman" panose="02020603050405020304" pitchFamily="18" charset="0"/>
              <a:cs typeface="Times New Roman" panose="02020603050405020304" pitchFamily="18" charset="0"/>
            </a:rPr>
            <a:t>&lt;15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 30 </a:t>
          </a:r>
          <a:r>
            <a:rPr lang="en-US" sz="2000" dirty="0" err="1">
              <a:latin typeface="Times New Roman" panose="02020603050405020304" pitchFamily="18" charset="0"/>
              <a:cs typeface="Times New Roman" panose="02020603050405020304" pitchFamily="18" charset="0"/>
            </a:rPr>
            <a:t>ngày</a:t>
          </a:r>
          <a:endParaRPr lang="en-US" sz="2000" dirty="0">
            <a:latin typeface="Times New Roman" panose="02020603050405020304" pitchFamily="18" charset="0"/>
            <a:cs typeface="Times New Roman" panose="02020603050405020304" pitchFamily="18" charset="0"/>
          </a:endParaRPr>
        </a:p>
      </dgm:t>
    </dgm:pt>
    <dgm:pt modelId="{901F2314-95F4-4033-A503-B456ABBE7C01}" type="parTrans" cxnId="{90C0D137-5208-41F1-B335-2B673D4D6D00}">
      <dgm:prSet/>
      <dgm:spPr/>
      <dgm:t>
        <a:bodyPr/>
        <a:lstStyle/>
        <a:p>
          <a:endParaRPr lang="en-US" sz="2000">
            <a:latin typeface="Times New Roman" panose="02020603050405020304" pitchFamily="18" charset="0"/>
            <a:cs typeface="Times New Roman" panose="02020603050405020304" pitchFamily="18" charset="0"/>
          </a:endParaRPr>
        </a:p>
      </dgm:t>
    </dgm:pt>
    <dgm:pt modelId="{2E7B950F-E4C7-4D48-B68B-B2715198F246}" type="sibTrans" cxnId="{90C0D137-5208-41F1-B335-2B673D4D6D00}">
      <dgm:prSet/>
      <dgm:spPr/>
      <dgm:t>
        <a:bodyPr/>
        <a:lstStyle/>
        <a:p>
          <a:endParaRPr lang="en-US" sz="2000">
            <a:latin typeface="Times New Roman" panose="02020603050405020304" pitchFamily="18" charset="0"/>
            <a:cs typeface="Times New Roman" panose="02020603050405020304" pitchFamily="18" charset="0"/>
          </a:endParaRPr>
        </a:p>
      </dgm:t>
    </dgm:pt>
    <dgm:pt modelId="{13921CC0-42E8-4DEB-BDD3-5F538C8A78EA}">
      <dgm:prSet phldrT="[Text]" custT="1"/>
      <dgm:spPr/>
      <dgm:t>
        <a:bodyPr/>
        <a:lstStyle/>
        <a:p>
          <a:r>
            <a:rPr lang="en-US" sz="2000" dirty="0">
              <a:latin typeface="Times New Roman" panose="02020603050405020304" pitchFamily="18" charset="0"/>
              <a:cs typeface="Times New Roman" panose="02020603050405020304" pitchFamily="18" charset="0"/>
            </a:rPr>
            <a:t>15-&lt;30 – 40 </a:t>
          </a:r>
          <a:r>
            <a:rPr lang="en-US" sz="2000" dirty="0" err="1">
              <a:latin typeface="Times New Roman" panose="02020603050405020304" pitchFamily="18" charset="0"/>
              <a:cs typeface="Times New Roman" panose="02020603050405020304" pitchFamily="18" charset="0"/>
            </a:rPr>
            <a:t>ngày</a:t>
          </a:r>
          <a:endParaRPr lang="en-US" sz="2000" dirty="0">
            <a:latin typeface="Times New Roman" panose="02020603050405020304" pitchFamily="18" charset="0"/>
            <a:cs typeface="Times New Roman" panose="02020603050405020304" pitchFamily="18" charset="0"/>
          </a:endParaRPr>
        </a:p>
      </dgm:t>
    </dgm:pt>
    <dgm:pt modelId="{9622664F-4323-4419-A578-48452233FD33}" type="parTrans" cxnId="{585345A2-F21A-4ED1-9D14-BC463FE443E9}">
      <dgm:prSet/>
      <dgm:spPr/>
      <dgm:t>
        <a:bodyPr/>
        <a:lstStyle/>
        <a:p>
          <a:endParaRPr lang="en-US" sz="2000">
            <a:latin typeface="Times New Roman" panose="02020603050405020304" pitchFamily="18" charset="0"/>
            <a:cs typeface="Times New Roman" panose="02020603050405020304" pitchFamily="18" charset="0"/>
          </a:endParaRPr>
        </a:p>
      </dgm:t>
    </dgm:pt>
    <dgm:pt modelId="{2B6DDE76-9B10-4473-848E-AFF11796A9BA}" type="sibTrans" cxnId="{585345A2-F21A-4ED1-9D14-BC463FE443E9}">
      <dgm:prSet/>
      <dgm:spPr/>
      <dgm:t>
        <a:bodyPr/>
        <a:lstStyle/>
        <a:p>
          <a:endParaRPr lang="en-US" sz="2000">
            <a:latin typeface="Times New Roman" panose="02020603050405020304" pitchFamily="18" charset="0"/>
            <a:cs typeface="Times New Roman" panose="02020603050405020304" pitchFamily="18" charset="0"/>
          </a:endParaRPr>
        </a:p>
      </dgm:t>
    </dgm:pt>
    <dgm:pt modelId="{AC3135F6-CF96-46EF-87DE-0D7080988D0C}">
      <dgm:prSet phldrT="[Text]" custT="1"/>
      <dgm:spPr/>
      <dgm:t>
        <a:bodyPr/>
        <a:lstStyle/>
        <a:p>
          <a:r>
            <a:rPr lang="en-US" sz="2000" dirty="0">
              <a:latin typeface="Times New Roman" panose="02020603050405020304" pitchFamily="18" charset="0"/>
              <a:cs typeface="Times New Roman" panose="02020603050405020304" pitchFamily="18" charset="0"/>
            </a:rPr>
            <a:t>=&gt;30 – 60 </a:t>
          </a:r>
          <a:r>
            <a:rPr lang="en-US" sz="2000" dirty="0" err="1">
              <a:latin typeface="Times New Roman" panose="02020603050405020304" pitchFamily="18" charset="0"/>
              <a:cs typeface="Times New Roman" panose="02020603050405020304" pitchFamily="18" charset="0"/>
            </a:rPr>
            <a:t>ngày</a:t>
          </a:r>
          <a:endParaRPr lang="en-US" sz="2000" dirty="0">
            <a:latin typeface="Times New Roman" panose="02020603050405020304" pitchFamily="18" charset="0"/>
            <a:cs typeface="Times New Roman" panose="02020603050405020304" pitchFamily="18" charset="0"/>
          </a:endParaRPr>
        </a:p>
      </dgm:t>
    </dgm:pt>
    <dgm:pt modelId="{8FC8116C-CED7-4091-B977-6626869455F9}" type="parTrans" cxnId="{07378AF4-7406-4D0E-9972-96FD95C06A90}">
      <dgm:prSet/>
      <dgm:spPr/>
      <dgm:t>
        <a:bodyPr/>
        <a:lstStyle/>
        <a:p>
          <a:endParaRPr lang="en-US" sz="2000">
            <a:latin typeface="Times New Roman" panose="02020603050405020304" pitchFamily="18" charset="0"/>
            <a:cs typeface="Times New Roman" panose="02020603050405020304" pitchFamily="18" charset="0"/>
          </a:endParaRPr>
        </a:p>
      </dgm:t>
    </dgm:pt>
    <dgm:pt modelId="{3E79C995-4B53-44B1-A60C-AFA89043782E}" type="sibTrans" cxnId="{07378AF4-7406-4D0E-9972-96FD95C06A90}">
      <dgm:prSet/>
      <dgm:spPr/>
      <dgm:t>
        <a:bodyPr/>
        <a:lstStyle/>
        <a:p>
          <a:endParaRPr lang="en-US" sz="2000">
            <a:latin typeface="Times New Roman" panose="02020603050405020304" pitchFamily="18" charset="0"/>
            <a:cs typeface="Times New Roman" panose="02020603050405020304" pitchFamily="18" charset="0"/>
          </a:endParaRPr>
        </a:p>
      </dgm:t>
    </dgm:pt>
    <dgm:pt modelId="{F5094D11-4C7D-4B51-9645-9ADE0F03E79F}">
      <dgm:prSet phldrT="[Text]" custT="1"/>
      <dgm:spPr/>
      <dgm:t>
        <a:bodyPr/>
        <a:lstStyle/>
        <a:p>
          <a:r>
            <a:rPr lang="en-US" sz="4000" dirty="0" err="1">
              <a:latin typeface="Times New Roman" panose="02020603050405020304" pitchFamily="18" charset="0"/>
              <a:cs typeface="Times New Roman" panose="02020603050405020304" pitchFamily="18" charset="0"/>
            </a:rPr>
            <a:t>Nặng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nguy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hiểm</a:t>
          </a:r>
          <a:endParaRPr lang="en-US" sz="4000" dirty="0">
            <a:latin typeface="Times New Roman" panose="02020603050405020304" pitchFamily="18" charset="0"/>
            <a:cs typeface="Times New Roman" panose="02020603050405020304" pitchFamily="18" charset="0"/>
          </a:endParaRPr>
        </a:p>
      </dgm:t>
    </dgm:pt>
    <dgm:pt modelId="{0CE62367-C064-497E-BC70-BB8E809BC8A0}" type="parTrans" cxnId="{768AF337-B913-4134-8DDC-9F6880125630}">
      <dgm:prSet/>
      <dgm:spPr/>
      <dgm:t>
        <a:bodyPr/>
        <a:lstStyle/>
        <a:p>
          <a:endParaRPr lang="en-US" sz="2000">
            <a:latin typeface="Times New Roman" panose="02020603050405020304" pitchFamily="18" charset="0"/>
            <a:cs typeface="Times New Roman" panose="02020603050405020304" pitchFamily="18" charset="0"/>
          </a:endParaRPr>
        </a:p>
      </dgm:t>
    </dgm:pt>
    <dgm:pt modelId="{2424CE9B-AD07-4559-927F-A1FBF4491AA9}" type="sibTrans" cxnId="{768AF337-B913-4134-8DDC-9F6880125630}">
      <dgm:prSet/>
      <dgm:spPr/>
      <dgm:t>
        <a:bodyPr/>
        <a:lstStyle/>
        <a:p>
          <a:endParaRPr lang="en-US" sz="2000">
            <a:latin typeface="Times New Roman" panose="02020603050405020304" pitchFamily="18" charset="0"/>
            <a:cs typeface="Times New Roman" panose="02020603050405020304" pitchFamily="18" charset="0"/>
          </a:endParaRPr>
        </a:p>
      </dgm:t>
    </dgm:pt>
    <dgm:pt modelId="{F7F726FA-8BEB-45AC-9A14-72582D9C2BE0}">
      <dgm:prSet phldrT="[Text]" custT="1"/>
      <dgm:spPr/>
      <dgm:t>
        <a:bodyPr/>
        <a:lstStyle/>
        <a:p>
          <a:r>
            <a:rPr lang="en-US" sz="2000" dirty="0">
              <a:latin typeface="Times New Roman" panose="02020603050405020304" pitchFamily="18" charset="0"/>
              <a:cs typeface="Times New Roman" panose="02020603050405020304" pitchFamily="18" charset="0"/>
            </a:rPr>
            <a:t>&lt;15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 40 </a:t>
          </a:r>
          <a:r>
            <a:rPr lang="en-US" sz="2000" dirty="0" err="1">
              <a:latin typeface="Times New Roman" panose="02020603050405020304" pitchFamily="18" charset="0"/>
              <a:cs typeface="Times New Roman" panose="02020603050405020304" pitchFamily="18" charset="0"/>
            </a:rPr>
            <a:t>ngày</a:t>
          </a:r>
          <a:endParaRPr lang="en-US" sz="2000" dirty="0">
            <a:latin typeface="Times New Roman" panose="02020603050405020304" pitchFamily="18" charset="0"/>
            <a:cs typeface="Times New Roman" panose="02020603050405020304" pitchFamily="18" charset="0"/>
          </a:endParaRPr>
        </a:p>
      </dgm:t>
    </dgm:pt>
    <dgm:pt modelId="{D1DF3BBA-EA6E-4FBD-85A4-F0D8176F9948}" type="parTrans" cxnId="{8312C85A-1BB7-467B-BF74-89C042A9B3AB}">
      <dgm:prSet/>
      <dgm:spPr/>
      <dgm:t>
        <a:bodyPr/>
        <a:lstStyle/>
        <a:p>
          <a:endParaRPr lang="en-US" sz="2000">
            <a:latin typeface="Times New Roman" panose="02020603050405020304" pitchFamily="18" charset="0"/>
            <a:cs typeface="Times New Roman" panose="02020603050405020304" pitchFamily="18" charset="0"/>
          </a:endParaRPr>
        </a:p>
      </dgm:t>
    </dgm:pt>
    <dgm:pt modelId="{72D4F4C4-5E04-43DF-B1CE-A8E2125B23D7}" type="sibTrans" cxnId="{8312C85A-1BB7-467B-BF74-89C042A9B3AB}">
      <dgm:prSet/>
      <dgm:spPr/>
      <dgm:t>
        <a:bodyPr/>
        <a:lstStyle/>
        <a:p>
          <a:endParaRPr lang="en-US" sz="2000">
            <a:latin typeface="Times New Roman" panose="02020603050405020304" pitchFamily="18" charset="0"/>
            <a:cs typeface="Times New Roman" panose="02020603050405020304" pitchFamily="18" charset="0"/>
          </a:endParaRPr>
        </a:p>
      </dgm:t>
    </dgm:pt>
    <dgm:pt modelId="{F9ADACD7-5E37-43CD-BC18-2CDD2E708F9C}">
      <dgm:prSet phldrT="[Text]" custT="1"/>
      <dgm:spPr/>
      <dgm:t>
        <a:bodyPr/>
        <a:lstStyle/>
        <a:p>
          <a:r>
            <a:rPr lang="en-US" sz="2000" dirty="0">
              <a:latin typeface="Times New Roman" panose="02020603050405020304" pitchFamily="18" charset="0"/>
              <a:cs typeface="Times New Roman" panose="02020603050405020304" pitchFamily="18" charset="0"/>
            </a:rPr>
            <a:t>15-&lt;30 – 50 </a:t>
          </a:r>
          <a:r>
            <a:rPr lang="en-US" sz="2000" dirty="0" err="1">
              <a:latin typeface="Times New Roman" panose="02020603050405020304" pitchFamily="18" charset="0"/>
              <a:cs typeface="Times New Roman" panose="02020603050405020304" pitchFamily="18" charset="0"/>
            </a:rPr>
            <a:t>ngày</a:t>
          </a:r>
          <a:endParaRPr lang="en-US" sz="2000" dirty="0">
            <a:latin typeface="Times New Roman" panose="02020603050405020304" pitchFamily="18" charset="0"/>
            <a:cs typeface="Times New Roman" panose="02020603050405020304" pitchFamily="18" charset="0"/>
          </a:endParaRPr>
        </a:p>
      </dgm:t>
    </dgm:pt>
    <dgm:pt modelId="{C483814E-DCC5-4BEC-B937-A11EBC29BBEF}" type="parTrans" cxnId="{789EE7CB-EDD3-42E7-A0BD-739424320785}">
      <dgm:prSet/>
      <dgm:spPr/>
      <dgm:t>
        <a:bodyPr/>
        <a:lstStyle/>
        <a:p>
          <a:endParaRPr lang="en-US" sz="2000">
            <a:latin typeface="Times New Roman" panose="02020603050405020304" pitchFamily="18" charset="0"/>
            <a:cs typeface="Times New Roman" panose="02020603050405020304" pitchFamily="18" charset="0"/>
          </a:endParaRPr>
        </a:p>
      </dgm:t>
    </dgm:pt>
    <dgm:pt modelId="{1F4C0FC0-740B-4C8C-990B-81E7A7CD3B80}" type="sibTrans" cxnId="{789EE7CB-EDD3-42E7-A0BD-739424320785}">
      <dgm:prSet/>
      <dgm:spPr/>
      <dgm:t>
        <a:bodyPr/>
        <a:lstStyle/>
        <a:p>
          <a:endParaRPr lang="en-US" sz="2000">
            <a:latin typeface="Times New Roman" panose="02020603050405020304" pitchFamily="18" charset="0"/>
            <a:cs typeface="Times New Roman" panose="02020603050405020304" pitchFamily="18" charset="0"/>
          </a:endParaRPr>
        </a:p>
      </dgm:t>
    </dgm:pt>
    <dgm:pt modelId="{163563D0-5304-42F8-8F22-05D6B5249A6D}">
      <dgm:prSet phldrT="[Text]" custT="1"/>
      <dgm:spPr/>
      <dgm:t>
        <a:bodyPr/>
        <a:lstStyle/>
        <a:p>
          <a:r>
            <a:rPr lang="en-US" sz="2000" dirty="0">
              <a:latin typeface="Times New Roman" panose="02020603050405020304" pitchFamily="18" charset="0"/>
              <a:cs typeface="Times New Roman" panose="02020603050405020304" pitchFamily="18" charset="0"/>
            </a:rPr>
            <a:t>=&gt;30 – 70 </a:t>
          </a:r>
          <a:r>
            <a:rPr lang="en-US" sz="2000" dirty="0" err="1">
              <a:latin typeface="Times New Roman" panose="02020603050405020304" pitchFamily="18" charset="0"/>
              <a:cs typeface="Times New Roman" panose="02020603050405020304" pitchFamily="18" charset="0"/>
            </a:rPr>
            <a:t>ngày</a:t>
          </a:r>
          <a:endParaRPr lang="en-US" sz="2000" dirty="0">
            <a:latin typeface="Times New Roman" panose="02020603050405020304" pitchFamily="18" charset="0"/>
            <a:cs typeface="Times New Roman" panose="02020603050405020304" pitchFamily="18" charset="0"/>
          </a:endParaRPr>
        </a:p>
      </dgm:t>
    </dgm:pt>
    <dgm:pt modelId="{3B6C1A54-2BD1-4EF4-8780-0A149DCF4AA3}" type="parTrans" cxnId="{5AF2F8ED-7015-4C48-A8F5-53AE9BB0E5A7}">
      <dgm:prSet/>
      <dgm:spPr/>
      <dgm:t>
        <a:bodyPr/>
        <a:lstStyle/>
        <a:p>
          <a:endParaRPr lang="en-US" sz="2000">
            <a:latin typeface="Times New Roman" panose="02020603050405020304" pitchFamily="18" charset="0"/>
            <a:cs typeface="Times New Roman" panose="02020603050405020304" pitchFamily="18" charset="0"/>
          </a:endParaRPr>
        </a:p>
      </dgm:t>
    </dgm:pt>
    <dgm:pt modelId="{B6A2E5BB-75EA-4246-95C3-016EFE20DED6}" type="sibTrans" cxnId="{5AF2F8ED-7015-4C48-A8F5-53AE9BB0E5A7}">
      <dgm:prSet/>
      <dgm:spPr/>
      <dgm:t>
        <a:bodyPr/>
        <a:lstStyle/>
        <a:p>
          <a:endParaRPr lang="en-US" sz="2000">
            <a:latin typeface="Times New Roman" panose="02020603050405020304" pitchFamily="18" charset="0"/>
            <a:cs typeface="Times New Roman" panose="02020603050405020304" pitchFamily="18" charset="0"/>
          </a:endParaRPr>
        </a:p>
      </dgm:t>
    </dgm:pt>
    <dgm:pt modelId="{8DF6DDB3-FDBF-47FF-9095-F2B348F3EF51}" type="pres">
      <dgm:prSet presAssocID="{1CFB2D83-7EAD-475F-9C42-2D6E67EED598}" presName="Name0" presStyleCnt="0">
        <dgm:presLayoutVars>
          <dgm:chPref val="1"/>
          <dgm:dir/>
          <dgm:animOne val="branch"/>
          <dgm:animLvl val="lvl"/>
          <dgm:resizeHandles/>
        </dgm:presLayoutVars>
      </dgm:prSet>
      <dgm:spPr/>
    </dgm:pt>
    <dgm:pt modelId="{AF512B43-3503-4A57-A4E8-42D9AA0A2D97}" type="pres">
      <dgm:prSet presAssocID="{357140D8-79AF-4E6B-8BD5-2E968CC3F268}" presName="vertOne" presStyleCnt="0"/>
      <dgm:spPr/>
    </dgm:pt>
    <dgm:pt modelId="{2E7AC2A1-CA37-4BB4-A43B-2A1C18700937}" type="pres">
      <dgm:prSet presAssocID="{357140D8-79AF-4E6B-8BD5-2E968CC3F268}" presName="txOne" presStyleLbl="node0" presStyleIdx="0" presStyleCnt="2">
        <dgm:presLayoutVars>
          <dgm:chPref val="3"/>
        </dgm:presLayoutVars>
      </dgm:prSet>
      <dgm:spPr/>
    </dgm:pt>
    <dgm:pt modelId="{CAAE9DCC-E46D-4B68-B361-F91CAAB8C46E}" type="pres">
      <dgm:prSet presAssocID="{357140D8-79AF-4E6B-8BD5-2E968CC3F268}" presName="parTransOne" presStyleCnt="0"/>
      <dgm:spPr/>
    </dgm:pt>
    <dgm:pt modelId="{7378E13A-2F3A-42BE-B2EE-45A1C22CDF74}" type="pres">
      <dgm:prSet presAssocID="{357140D8-79AF-4E6B-8BD5-2E968CC3F268}" presName="horzOne" presStyleCnt="0"/>
      <dgm:spPr/>
    </dgm:pt>
    <dgm:pt modelId="{D41B1DDD-2B69-417A-AC4A-4EA7FC411F36}" type="pres">
      <dgm:prSet presAssocID="{AE64B28D-20EA-4238-A9C0-8845CFE386D9}" presName="vertTwo" presStyleCnt="0"/>
      <dgm:spPr/>
    </dgm:pt>
    <dgm:pt modelId="{E910A3CB-9BC3-4EE2-B32D-4857166D9382}" type="pres">
      <dgm:prSet presAssocID="{AE64B28D-20EA-4238-A9C0-8845CFE386D9}" presName="txTwo" presStyleLbl="node2" presStyleIdx="0" presStyleCnt="6">
        <dgm:presLayoutVars>
          <dgm:chPref val="3"/>
        </dgm:presLayoutVars>
      </dgm:prSet>
      <dgm:spPr/>
    </dgm:pt>
    <dgm:pt modelId="{E53126D7-82D7-4DE6-BE7D-67568753403B}" type="pres">
      <dgm:prSet presAssocID="{AE64B28D-20EA-4238-A9C0-8845CFE386D9}" presName="horzTwo" presStyleCnt="0"/>
      <dgm:spPr/>
    </dgm:pt>
    <dgm:pt modelId="{857EBAEA-84A7-494A-BC25-4ECA0021C369}" type="pres">
      <dgm:prSet presAssocID="{2E7B950F-E4C7-4D48-B68B-B2715198F246}" presName="sibSpaceTwo" presStyleCnt="0"/>
      <dgm:spPr/>
    </dgm:pt>
    <dgm:pt modelId="{52CEB431-4D34-4BCC-A56F-3852AF8827D3}" type="pres">
      <dgm:prSet presAssocID="{13921CC0-42E8-4DEB-BDD3-5F538C8A78EA}" presName="vertTwo" presStyleCnt="0"/>
      <dgm:spPr/>
    </dgm:pt>
    <dgm:pt modelId="{05C86926-5883-416C-8B7F-B25EC983E774}" type="pres">
      <dgm:prSet presAssocID="{13921CC0-42E8-4DEB-BDD3-5F538C8A78EA}" presName="txTwo" presStyleLbl="node2" presStyleIdx="1" presStyleCnt="6">
        <dgm:presLayoutVars>
          <dgm:chPref val="3"/>
        </dgm:presLayoutVars>
      </dgm:prSet>
      <dgm:spPr/>
    </dgm:pt>
    <dgm:pt modelId="{187DE5D1-22CC-4047-A255-3B38E9CDE70A}" type="pres">
      <dgm:prSet presAssocID="{13921CC0-42E8-4DEB-BDD3-5F538C8A78EA}" presName="horzTwo" presStyleCnt="0"/>
      <dgm:spPr/>
    </dgm:pt>
    <dgm:pt modelId="{BA608808-E610-4235-BCB7-08A0FA894ECC}" type="pres">
      <dgm:prSet presAssocID="{2B6DDE76-9B10-4473-848E-AFF11796A9BA}" presName="sibSpaceTwo" presStyleCnt="0"/>
      <dgm:spPr/>
    </dgm:pt>
    <dgm:pt modelId="{A1674210-C69E-4AA5-8FB5-FA15DC2D0629}" type="pres">
      <dgm:prSet presAssocID="{AC3135F6-CF96-46EF-87DE-0D7080988D0C}" presName="vertTwo" presStyleCnt="0"/>
      <dgm:spPr/>
    </dgm:pt>
    <dgm:pt modelId="{9FDC90EA-84AA-482E-991D-D24BED014D9E}" type="pres">
      <dgm:prSet presAssocID="{AC3135F6-CF96-46EF-87DE-0D7080988D0C}" presName="txTwo" presStyleLbl="node2" presStyleIdx="2" presStyleCnt="6">
        <dgm:presLayoutVars>
          <dgm:chPref val="3"/>
        </dgm:presLayoutVars>
      </dgm:prSet>
      <dgm:spPr/>
    </dgm:pt>
    <dgm:pt modelId="{32B2E4B4-B8C1-449D-8C4D-F529FC33DF06}" type="pres">
      <dgm:prSet presAssocID="{AC3135F6-CF96-46EF-87DE-0D7080988D0C}" presName="horzTwo" presStyleCnt="0"/>
      <dgm:spPr/>
    </dgm:pt>
    <dgm:pt modelId="{157AE662-6777-417A-B19A-1C9FD095A1B4}" type="pres">
      <dgm:prSet presAssocID="{CEBC097F-39FB-4DB5-89EE-95D9C770D419}" presName="sibSpaceOne" presStyleCnt="0"/>
      <dgm:spPr/>
    </dgm:pt>
    <dgm:pt modelId="{6667617A-FA47-40FB-9575-CB06A495554F}" type="pres">
      <dgm:prSet presAssocID="{F5094D11-4C7D-4B51-9645-9ADE0F03E79F}" presName="vertOne" presStyleCnt="0"/>
      <dgm:spPr/>
    </dgm:pt>
    <dgm:pt modelId="{7386A478-9782-4529-80F9-A98BFA622000}" type="pres">
      <dgm:prSet presAssocID="{F5094D11-4C7D-4B51-9645-9ADE0F03E79F}" presName="txOne" presStyleLbl="node0" presStyleIdx="1" presStyleCnt="2">
        <dgm:presLayoutVars>
          <dgm:chPref val="3"/>
        </dgm:presLayoutVars>
      </dgm:prSet>
      <dgm:spPr/>
    </dgm:pt>
    <dgm:pt modelId="{06EF09FC-EE83-40C5-A4DB-F8D82441E1CA}" type="pres">
      <dgm:prSet presAssocID="{F5094D11-4C7D-4B51-9645-9ADE0F03E79F}" presName="parTransOne" presStyleCnt="0"/>
      <dgm:spPr/>
    </dgm:pt>
    <dgm:pt modelId="{EAB11008-6476-4979-9E16-FE5BC7A11DBF}" type="pres">
      <dgm:prSet presAssocID="{F5094D11-4C7D-4B51-9645-9ADE0F03E79F}" presName="horzOne" presStyleCnt="0"/>
      <dgm:spPr/>
    </dgm:pt>
    <dgm:pt modelId="{FB5822ED-6270-4C6F-8E9A-BCE495BFF08B}" type="pres">
      <dgm:prSet presAssocID="{F7F726FA-8BEB-45AC-9A14-72582D9C2BE0}" presName="vertTwo" presStyleCnt="0"/>
      <dgm:spPr/>
    </dgm:pt>
    <dgm:pt modelId="{B8E1540F-FE90-4A89-80DD-F9C51FC3F01E}" type="pres">
      <dgm:prSet presAssocID="{F7F726FA-8BEB-45AC-9A14-72582D9C2BE0}" presName="txTwo" presStyleLbl="node2" presStyleIdx="3" presStyleCnt="6">
        <dgm:presLayoutVars>
          <dgm:chPref val="3"/>
        </dgm:presLayoutVars>
      </dgm:prSet>
      <dgm:spPr/>
    </dgm:pt>
    <dgm:pt modelId="{0174A6D3-8935-4B3B-BF35-3BA10C6D1429}" type="pres">
      <dgm:prSet presAssocID="{F7F726FA-8BEB-45AC-9A14-72582D9C2BE0}" presName="horzTwo" presStyleCnt="0"/>
      <dgm:spPr/>
    </dgm:pt>
    <dgm:pt modelId="{3C578620-7498-4C0E-A8EF-379E69321026}" type="pres">
      <dgm:prSet presAssocID="{72D4F4C4-5E04-43DF-B1CE-A8E2125B23D7}" presName="sibSpaceTwo" presStyleCnt="0"/>
      <dgm:spPr/>
    </dgm:pt>
    <dgm:pt modelId="{7F820D63-0FB2-432D-83E6-C9FED3532139}" type="pres">
      <dgm:prSet presAssocID="{F9ADACD7-5E37-43CD-BC18-2CDD2E708F9C}" presName="vertTwo" presStyleCnt="0"/>
      <dgm:spPr/>
    </dgm:pt>
    <dgm:pt modelId="{057FA23C-C004-4425-A423-890F8EE62B96}" type="pres">
      <dgm:prSet presAssocID="{F9ADACD7-5E37-43CD-BC18-2CDD2E708F9C}" presName="txTwo" presStyleLbl="node2" presStyleIdx="4" presStyleCnt="6">
        <dgm:presLayoutVars>
          <dgm:chPref val="3"/>
        </dgm:presLayoutVars>
      </dgm:prSet>
      <dgm:spPr/>
    </dgm:pt>
    <dgm:pt modelId="{B7D12212-CF80-482B-B980-335C2E02328B}" type="pres">
      <dgm:prSet presAssocID="{F9ADACD7-5E37-43CD-BC18-2CDD2E708F9C}" presName="horzTwo" presStyleCnt="0"/>
      <dgm:spPr/>
    </dgm:pt>
    <dgm:pt modelId="{69963E60-16D9-4353-B63D-65FDB0BEF920}" type="pres">
      <dgm:prSet presAssocID="{1F4C0FC0-740B-4C8C-990B-81E7A7CD3B80}" presName="sibSpaceTwo" presStyleCnt="0"/>
      <dgm:spPr/>
    </dgm:pt>
    <dgm:pt modelId="{8677E253-C030-4977-B2CB-68B370F7A431}" type="pres">
      <dgm:prSet presAssocID="{163563D0-5304-42F8-8F22-05D6B5249A6D}" presName="vertTwo" presStyleCnt="0"/>
      <dgm:spPr/>
    </dgm:pt>
    <dgm:pt modelId="{297F2218-CAA5-4E57-AEDC-00577C40D7F0}" type="pres">
      <dgm:prSet presAssocID="{163563D0-5304-42F8-8F22-05D6B5249A6D}" presName="txTwo" presStyleLbl="node2" presStyleIdx="5" presStyleCnt="6">
        <dgm:presLayoutVars>
          <dgm:chPref val="3"/>
        </dgm:presLayoutVars>
      </dgm:prSet>
      <dgm:spPr/>
    </dgm:pt>
    <dgm:pt modelId="{0180DA68-DB9F-46F9-88BD-391C06F7D1C4}" type="pres">
      <dgm:prSet presAssocID="{163563D0-5304-42F8-8F22-05D6B5249A6D}" presName="horzTwo" presStyleCnt="0"/>
      <dgm:spPr/>
    </dgm:pt>
  </dgm:ptLst>
  <dgm:cxnLst>
    <dgm:cxn modelId="{90C0D137-5208-41F1-B335-2B673D4D6D00}" srcId="{357140D8-79AF-4E6B-8BD5-2E968CC3F268}" destId="{AE64B28D-20EA-4238-A9C0-8845CFE386D9}" srcOrd="0" destOrd="0" parTransId="{901F2314-95F4-4033-A503-B456ABBE7C01}" sibTransId="{2E7B950F-E4C7-4D48-B68B-B2715198F246}"/>
    <dgm:cxn modelId="{768AF337-B913-4134-8DDC-9F6880125630}" srcId="{1CFB2D83-7EAD-475F-9C42-2D6E67EED598}" destId="{F5094D11-4C7D-4B51-9645-9ADE0F03E79F}" srcOrd="1" destOrd="0" parTransId="{0CE62367-C064-497E-BC70-BB8E809BC8A0}" sibTransId="{2424CE9B-AD07-4559-927F-A1FBF4491AA9}"/>
    <dgm:cxn modelId="{D3E5C238-5063-4D4D-AE3C-DD985CA7FD55}" type="presOf" srcId="{F7F726FA-8BEB-45AC-9A14-72582D9C2BE0}" destId="{B8E1540F-FE90-4A89-80DD-F9C51FC3F01E}" srcOrd="0" destOrd="0" presId="urn:microsoft.com/office/officeart/2005/8/layout/hierarchy4"/>
    <dgm:cxn modelId="{79B9A967-8823-4222-A6E8-84810C270604}" srcId="{1CFB2D83-7EAD-475F-9C42-2D6E67EED598}" destId="{357140D8-79AF-4E6B-8BD5-2E968CC3F268}" srcOrd="0" destOrd="0" parTransId="{D60CF3D7-8E32-4CA5-AC94-3D1EC930FAE0}" sibTransId="{CEBC097F-39FB-4DB5-89EE-95D9C770D419}"/>
    <dgm:cxn modelId="{4B6CCF6A-3B89-4CDE-BEA0-552D3EA947A4}" type="presOf" srcId="{357140D8-79AF-4E6B-8BD5-2E968CC3F268}" destId="{2E7AC2A1-CA37-4BB4-A43B-2A1C18700937}" srcOrd="0" destOrd="0" presId="urn:microsoft.com/office/officeart/2005/8/layout/hierarchy4"/>
    <dgm:cxn modelId="{3C683A4B-2557-4C16-BEFF-70D3E35BF6F7}" type="presOf" srcId="{163563D0-5304-42F8-8F22-05D6B5249A6D}" destId="{297F2218-CAA5-4E57-AEDC-00577C40D7F0}" srcOrd="0" destOrd="0" presId="urn:microsoft.com/office/officeart/2005/8/layout/hierarchy4"/>
    <dgm:cxn modelId="{FD9F4E5A-5129-41CD-B6C4-C7241F872B5B}" type="presOf" srcId="{AE64B28D-20EA-4238-A9C0-8845CFE386D9}" destId="{E910A3CB-9BC3-4EE2-B32D-4857166D9382}" srcOrd="0" destOrd="0" presId="urn:microsoft.com/office/officeart/2005/8/layout/hierarchy4"/>
    <dgm:cxn modelId="{8312C85A-1BB7-467B-BF74-89C042A9B3AB}" srcId="{F5094D11-4C7D-4B51-9645-9ADE0F03E79F}" destId="{F7F726FA-8BEB-45AC-9A14-72582D9C2BE0}" srcOrd="0" destOrd="0" parTransId="{D1DF3BBA-EA6E-4FBD-85A4-F0D8176F9948}" sibTransId="{72D4F4C4-5E04-43DF-B1CE-A8E2125B23D7}"/>
    <dgm:cxn modelId="{585345A2-F21A-4ED1-9D14-BC463FE443E9}" srcId="{357140D8-79AF-4E6B-8BD5-2E968CC3F268}" destId="{13921CC0-42E8-4DEB-BDD3-5F538C8A78EA}" srcOrd="1" destOrd="0" parTransId="{9622664F-4323-4419-A578-48452233FD33}" sibTransId="{2B6DDE76-9B10-4473-848E-AFF11796A9BA}"/>
    <dgm:cxn modelId="{693C77C0-EF61-4713-913C-E62B79C2B18F}" type="presOf" srcId="{F5094D11-4C7D-4B51-9645-9ADE0F03E79F}" destId="{7386A478-9782-4529-80F9-A98BFA622000}" srcOrd="0" destOrd="0" presId="urn:microsoft.com/office/officeart/2005/8/layout/hierarchy4"/>
    <dgm:cxn modelId="{2AEF01C9-180D-462A-A43B-419E74C9E7E8}" type="presOf" srcId="{AC3135F6-CF96-46EF-87DE-0D7080988D0C}" destId="{9FDC90EA-84AA-482E-991D-D24BED014D9E}" srcOrd="0" destOrd="0" presId="urn:microsoft.com/office/officeart/2005/8/layout/hierarchy4"/>
    <dgm:cxn modelId="{82B712C9-7E9A-493E-B925-4281A6BE6FEB}" type="presOf" srcId="{F9ADACD7-5E37-43CD-BC18-2CDD2E708F9C}" destId="{057FA23C-C004-4425-A423-890F8EE62B96}" srcOrd="0" destOrd="0" presId="urn:microsoft.com/office/officeart/2005/8/layout/hierarchy4"/>
    <dgm:cxn modelId="{789EE7CB-EDD3-42E7-A0BD-739424320785}" srcId="{F5094D11-4C7D-4B51-9645-9ADE0F03E79F}" destId="{F9ADACD7-5E37-43CD-BC18-2CDD2E708F9C}" srcOrd="1" destOrd="0" parTransId="{C483814E-DCC5-4BEC-B937-A11EBC29BBEF}" sibTransId="{1F4C0FC0-740B-4C8C-990B-81E7A7CD3B80}"/>
    <dgm:cxn modelId="{880062D0-C3B6-41E2-9DB0-9E7F81848BB7}" type="presOf" srcId="{1CFB2D83-7EAD-475F-9C42-2D6E67EED598}" destId="{8DF6DDB3-FDBF-47FF-9095-F2B348F3EF51}" srcOrd="0" destOrd="0" presId="urn:microsoft.com/office/officeart/2005/8/layout/hierarchy4"/>
    <dgm:cxn modelId="{F0BD1DDE-D8B4-4B68-9F91-E448F8DA9865}" type="presOf" srcId="{13921CC0-42E8-4DEB-BDD3-5F538C8A78EA}" destId="{05C86926-5883-416C-8B7F-B25EC983E774}" srcOrd="0" destOrd="0" presId="urn:microsoft.com/office/officeart/2005/8/layout/hierarchy4"/>
    <dgm:cxn modelId="{5AF2F8ED-7015-4C48-A8F5-53AE9BB0E5A7}" srcId="{F5094D11-4C7D-4B51-9645-9ADE0F03E79F}" destId="{163563D0-5304-42F8-8F22-05D6B5249A6D}" srcOrd="2" destOrd="0" parTransId="{3B6C1A54-2BD1-4EF4-8780-0A149DCF4AA3}" sibTransId="{B6A2E5BB-75EA-4246-95C3-016EFE20DED6}"/>
    <dgm:cxn modelId="{07378AF4-7406-4D0E-9972-96FD95C06A90}" srcId="{357140D8-79AF-4E6B-8BD5-2E968CC3F268}" destId="{AC3135F6-CF96-46EF-87DE-0D7080988D0C}" srcOrd="2" destOrd="0" parTransId="{8FC8116C-CED7-4091-B977-6626869455F9}" sibTransId="{3E79C995-4B53-44B1-A60C-AFA89043782E}"/>
    <dgm:cxn modelId="{7867EBAA-E238-497F-B1F8-C5FEF823D794}" type="presParOf" srcId="{8DF6DDB3-FDBF-47FF-9095-F2B348F3EF51}" destId="{AF512B43-3503-4A57-A4E8-42D9AA0A2D97}" srcOrd="0" destOrd="0" presId="urn:microsoft.com/office/officeart/2005/8/layout/hierarchy4"/>
    <dgm:cxn modelId="{146ED1D0-55FF-4F85-A06E-533755850193}" type="presParOf" srcId="{AF512B43-3503-4A57-A4E8-42D9AA0A2D97}" destId="{2E7AC2A1-CA37-4BB4-A43B-2A1C18700937}" srcOrd="0" destOrd="0" presId="urn:microsoft.com/office/officeart/2005/8/layout/hierarchy4"/>
    <dgm:cxn modelId="{A8D43FD2-CC1B-4C72-B523-68D832B51A39}" type="presParOf" srcId="{AF512B43-3503-4A57-A4E8-42D9AA0A2D97}" destId="{CAAE9DCC-E46D-4B68-B361-F91CAAB8C46E}" srcOrd="1" destOrd="0" presId="urn:microsoft.com/office/officeart/2005/8/layout/hierarchy4"/>
    <dgm:cxn modelId="{533ED5DA-E9B7-4A75-9B5E-2B8FA36DD3B9}" type="presParOf" srcId="{AF512B43-3503-4A57-A4E8-42D9AA0A2D97}" destId="{7378E13A-2F3A-42BE-B2EE-45A1C22CDF74}" srcOrd="2" destOrd="0" presId="urn:microsoft.com/office/officeart/2005/8/layout/hierarchy4"/>
    <dgm:cxn modelId="{C7328A6E-8866-489D-B716-0592BD281F0F}" type="presParOf" srcId="{7378E13A-2F3A-42BE-B2EE-45A1C22CDF74}" destId="{D41B1DDD-2B69-417A-AC4A-4EA7FC411F36}" srcOrd="0" destOrd="0" presId="urn:microsoft.com/office/officeart/2005/8/layout/hierarchy4"/>
    <dgm:cxn modelId="{89E6AF19-A049-4BC5-905C-5700752371E1}" type="presParOf" srcId="{D41B1DDD-2B69-417A-AC4A-4EA7FC411F36}" destId="{E910A3CB-9BC3-4EE2-B32D-4857166D9382}" srcOrd="0" destOrd="0" presId="urn:microsoft.com/office/officeart/2005/8/layout/hierarchy4"/>
    <dgm:cxn modelId="{FA590BE5-BC83-42DB-B858-F59737D23488}" type="presParOf" srcId="{D41B1DDD-2B69-417A-AC4A-4EA7FC411F36}" destId="{E53126D7-82D7-4DE6-BE7D-67568753403B}" srcOrd="1" destOrd="0" presId="urn:microsoft.com/office/officeart/2005/8/layout/hierarchy4"/>
    <dgm:cxn modelId="{D6AE9BC1-C492-4DD1-841E-7A2C831878D8}" type="presParOf" srcId="{7378E13A-2F3A-42BE-B2EE-45A1C22CDF74}" destId="{857EBAEA-84A7-494A-BC25-4ECA0021C369}" srcOrd="1" destOrd="0" presId="urn:microsoft.com/office/officeart/2005/8/layout/hierarchy4"/>
    <dgm:cxn modelId="{787C88DA-D3E0-4EC3-901E-231656587265}" type="presParOf" srcId="{7378E13A-2F3A-42BE-B2EE-45A1C22CDF74}" destId="{52CEB431-4D34-4BCC-A56F-3852AF8827D3}" srcOrd="2" destOrd="0" presId="urn:microsoft.com/office/officeart/2005/8/layout/hierarchy4"/>
    <dgm:cxn modelId="{E8013064-0E9C-46FC-8257-86C6160B009C}" type="presParOf" srcId="{52CEB431-4D34-4BCC-A56F-3852AF8827D3}" destId="{05C86926-5883-416C-8B7F-B25EC983E774}" srcOrd="0" destOrd="0" presId="urn:microsoft.com/office/officeart/2005/8/layout/hierarchy4"/>
    <dgm:cxn modelId="{B2C974B7-1C3D-41BF-87B5-61909AB1BAEB}" type="presParOf" srcId="{52CEB431-4D34-4BCC-A56F-3852AF8827D3}" destId="{187DE5D1-22CC-4047-A255-3B38E9CDE70A}" srcOrd="1" destOrd="0" presId="urn:microsoft.com/office/officeart/2005/8/layout/hierarchy4"/>
    <dgm:cxn modelId="{FF482D0F-EC2D-4774-92C6-8D46F869D1BD}" type="presParOf" srcId="{7378E13A-2F3A-42BE-B2EE-45A1C22CDF74}" destId="{BA608808-E610-4235-BCB7-08A0FA894ECC}" srcOrd="3" destOrd="0" presId="urn:microsoft.com/office/officeart/2005/8/layout/hierarchy4"/>
    <dgm:cxn modelId="{A4DDBE85-18FF-433E-86DD-963B6A05E463}" type="presParOf" srcId="{7378E13A-2F3A-42BE-B2EE-45A1C22CDF74}" destId="{A1674210-C69E-4AA5-8FB5-FA15DC2D0629}" srcOrd="4" destOrd="0" presId="urn:microsoft.com/office/officeart/2005/8/layout/hierarchy4"/>
    <dgm:cxn modelId="{FDFB3081-D83A-40BD-8800-520898033C93}" type="presParOf" srcId="{A1674210-C69E-4AA5-8FB5-FA15DC2D0629}" destId="{9FDC90EA-84AA-482E-991D-D24BED014D9E}" srcOrd="0" destOrd="0" presId="urn:microsoft.com/office/officeart/2005/8/layout/hierarchy4"/>
    <dgm:cxn modelId="{0CA7F97E-95EA-46C9-9C2A-29C7A7261197}" type="presParOf" srcId="{A1674210-C69E-4AA5-8FB5-FA15DC2D0629}" destId="{32B2E4B4-B8C1-449D-8C4D-F529FC33DF06}" srcOrd="1" destOrd="0" presId="urn:microsoft.com/office/officeart/2005/8/layout/hierarchy4"/>
    <dgm:cxn modelId="{6FB782F0-DD47-4168-A6F0-40DFF8A71F32}" type="presParOf" srcId="{8DF6DDB3-FDBF-47FF-9095-F2B348F3EF51}" destId="{157AE662-6777-417A-B19A-1C9FD095A1B4}" srcOrd="1" destOrd="0" presId="urn:microsoft.com/office/officeart/2005/8/layout/hierarchy4"/>
    <dgm:cxn modelId="{AFF9BE4D-70E1-4A44-9948-C94EA9578960}" type="presParOf" srcId="{8DF6DDB3-FDBF-47FF-9095-F2B348F3EF51}" destId="{6667617A-FA47-40FB-9575-CB06A495554F}" srcOrd="2" destOrd="0" presId="urn:microsoft.com/office/officeart/2005/8/layout/hierarchy4"/>
    <dgm:cxn modelId="{809FE9C1-95D9-465E-8ED3-0572748E0C1C}" type="presParOf" srcId="{6667617A-FA47-40FB-9575-CB06A495554F}" destId="{7386A478-9782-4529-80F9-A98BFA622000}" srcOrd="0" destOrd="0" presId="urn:microsoft.com/office/officeart/2005/8/layout/hierarchy4"/>
    <dgm:cxn modelId="{51878E29-E9AC-4564-80D9-5908A9BAEF11}" type="presParOf" srcId="{6667617A-FA47-40FB-9575-CB06A495554F}" destId="{06EF09FC-EE83-40C5-A4DB-F8D82441E1CA}" srcOrd="1" destOrd="0" presId="urn:microsoft.com/office/officeart/2005/8/layout/hierarchy4"/>
    <dgm:cxn modelId="{F4600C2B-DBDD-4A4F-84EF-EB85B5C40CF0}" type="presParOf" srcId="{6667617A-FA47-40FB-9575-CB06A495554F}" destId="{EAB11008-6476-4979-9E16-FE5BC7A11DBF}" srcOrd="2" destOrd="0" presId="urn:microsoft.com/office/officeart/2005/8/layout/hierarchy4"/>
    <dgm:cxn modelId="{56A9C593-92FF-4F19-81E9-887BD3ED4136}" type="presParOf" srcId="{EAB11008-6476-4979-9E16-FE5BC7A11DBF}" destId="{FB5822ED-6270-4C6F-8E9A-BCE495BFF08B}" srcOrd="0" destOrd="0" presId="urn:microsoft.com/office/officeart/2005/8/layout/hierarchy4"/>
    <dgm:cxn modelId="{B39DFCBC-65CD-4359-A57A-ADA9C8DEE620}" type="presParOf" srcId="{FB5822ED-6270-4C6F-8E9A-BCE495BFF08B}" destId="{B8E1540F-FE90-4A89-80DD-F9C51FC3F01E}" srcOrd="0" destOrd="0" presId="urn:microsoft.com/office/officeart/2005/8/layout/hierarchy4"/>
    <dgm:cxn modelId="{CDEF4E1F-E206-4843-8997-00A6EBA2A397}" type="presParOf" srcId="{FB5822ED-6270-4C6F-8E9A-BCE495BFF08B}" destId="{0174A6D3-8935-4B3B-BF35-3BA10C6D1429}" srcOrd="1" destOrd="0" presId="urn:microsoft.com/office/officeart/2005/8/layout/hierarchy4"/>
    <dgm:cxn modelId="{B5730BDD-1BFD-4A63-AB28-4E6354E8E101}" type="presParOf" srcId="{EAB11008-6476-4979-9E16-FE5BC7A11DBF}" destId="{3C578620-7498-4C0E-A8EF-379E69321026}" srcOrd="1" destOrd="0" presId="urn:microsoft.com/office/officeart/2005/8/layout/hierarchy4"/>
    <dgm:cxn modelId="{52E0A96F-312A-47E5-9042-0915EA5DAC22}" type="presParOf" srcId="{EAB11008-6476-4979-9E16-FE5BC7A11DBF}" destId="{7F820D63-0FB2-432D-83E6-C9FED3532139}" srcOrd="2" destOrd="0" presId="urn:microsoft.com/office/officeart/2005/8/layout/hierarchy4"/>
    <dgm:cxn modelId="{8B3E23DD-E6C9-4137-9D58-2441491A58A5}" type="presParOf" srcId="{7F820D63-0FB2-432D-83E6-C9FED3532139}" destId="{057FA23C-C004-4425-A423-890F8EE62B96}" srcOrd="0" destOrd="0" presId="urn:microsoft.com/office/officeart/2005/8/layout/hierarchy4"/>
    <dgm:cxn modelId="{4996DA39-5D0E-4DC3-A02F-8AEF1DA08592}" type="presParOf" srcId="{7F820D63-0FB2-432D-83E6-C9FED3532139}" destId="{B7D12212-CF80-482B-B980-335C2E02328B}" srcOrd="1" destOrd="0" presId="urn:microsoft.com/office/officeart/2005/8/layout/hierarchy4"/>
    <dgm:cxn modelId="{E667879A-8701-4751-BB65-F1A28C3CAD31}" type="presParOf" srcId="{EAB11008-6476-4979-9E16-FE5BC7A11DBF}" destId="{69963E60-16D9-4353-B63D-65FDB0BEF920}" srcOrd="3" destOrd="0" presId="urn:microsoft.com/office/officeart/2005/8/layout/hierarchy4"/>
    <dgm:cxn modelId="{E8883516-0788-45BF-A9A7-E88B6BA1F2F0}" type="presParOf" srcId="{EAB11008-6476-4979-9E16-FE5BC7A11DBF}" destId="{8677E253-C030-4977-B2CB-68B370F7A431}" srcOrd="4" destOrd="0" presId="urn:microsoft.com/office/officeart/2005/8/layout/hierarchy4"/>
    <dgm:cxn modelId="{6435BE50-DA3F-4294-8719-89EF9FF1F3CB}" type="presParOf" srcId="{8677E253-C030-4977-B2CB-68B370F7A431}" destId="{297F2218-CAA5-4E57-AEDC-00577C40D7F0}" srcOrd="0" destOrd="0" presId="urn:microsoft.com/office/officeart/2005/8/layout/hierarchy4"/>
    <dgm:cxn modelId="{6BC25D98-E8C2-4F02-A8EB-B53AA4C63A34}" type="presParOf" srcId="{8677E253-C030-4977-B2CB-68B370F7A431}" destId="{0180DA68-DB9F-46F9-88BD-391C06F7D1C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8A9D67-60B9-449A-8845-AE75240F991D}" type="doc">
      <dgm:prSet loTypeId="urn:microsoft.com/office/officeart/2008/layout/VerticalCurvedList" loCatId="list" qsTypeId="urn:microsoft.com/office/officeart/2005/8/quickstyle/simple2" qsCatId="simple" csTypeId="urn:microsoft.com/office/officeart/2005/8/colors/colorful3" csCatId="colorful" phldr="1"/>
      <dgm:spPr/>
      <dgm:t>
        <a:bodyPr/>
        <a:lstStyle/>
        <a:p>
          <a:endParaRPr lang="en-US"/>
        </a:p>
      </dgm:t>
    </dgm:pt>
    <dgm:pt modelId="{BCE53C6F-B0F3-49D2-AF25-C735661AF364}">
      <dgm:prSet phldrT="[Text]"/>
      <dgm:spPr/>
      <dgm:t>
        <a:bodyPr/>
        <a:lstStyle/>
        <a:p>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p>
      </dgm:t>
    </dgm:pt>
    <dgm:pt modelId="{42D856E0-D919-4F8F-8993-DAA39D92CDE7}" type="parTrans" cxnId="{0B74F111-D2DE-4354-8717-7BBF6D615E2C}">
      <dgm:prSet/>
      <dgm:spPr/>
      <dgm:t>
        <a:bodyPr/>
        <a:lstStyle/>
        <a:p>
          <a:endParaRPr lang="en-US">
            <a:latin typeface="Times New Roman" panose="02020603050405020304" pitchFamily="18" charset="0"/>
            <a:cs typeface="Times New Roman" panose="02020603050405020304" pitchFamily="18" charset="0"/>
          </a:endParaRPr>
        </a:p>
      </dgm:t>
    </dgm:pt>
    <dgm:pt modelId="{0E290B49-8E3B-441C-9984-69A687A1ADB9}" type="sibTrans" cxnId="{0B74F111-D2DE-4354-8717-7BBF6D615E2C}">
      <dgm:prSet/>
      <dgm:spPr/>
      <dgm:t>
        <a:bodyPr/>
        <a:lstStyle/>
        <a:p>
          <a:endParaRPr lang="en-US">
            <a:latin typeface="Times New Roman" panose="02020603050405020304" pitchFamily="18" charset="0"/>
            <a:cs typeface="Times New Roman" panose="02020603050405020304" pitchFamily="18" charset="0"/>
          </a:endParaRPr>
        </a:p>
      </dgm:t>
    </dgm:pt>
    <dgm:pt modelId="{2D185886-50D8-45CA-B95B-242823810CF6}">
      <dgm:prSet phldrT="[Text]"/>
      <dgm:spPr/>
      <dgm:t>
        <a:bodyPr/>
        <a:lstStyle/>
        <a:p>
          <a:r>
            <a:rPr lang="en-US" dirty="0">
              <a:latin typeface="Times New Roman" panose="02020603050405020304" pitchFamily="18" charset="0"/>
              <a:cs typeface="Times New Roman" panose="02020603050405020304" pitchFamily="18" charset="0"/>
            </a:rPr>
            <a:t>C</a:t>
          </a:r>
          <a:r>
            <a:rPr lang="vi-VN" dirty="0">
              <a:latin typeface="Times New Roman" panose="02020603050405020304" pitchFamily="18" charset="0"/>
              <a:cs typeface="Times New Roman" panose="02020603050405020304" pitchFamily="18" charset="0"/>
            </a:rPr>
            <a:t>ó xác nhận của cơ quan Bảo hiểm xã hội chi trả trợ cấp ốm đau</a:t>
          </a:r>
          <a:endParaRPr lang="en-US" dirty="0">
            <a:latin typeface="Times New Roman" panose="02020603050405020304" pitchFamily="18" charset="0"/>
            <a:cs typeface="Times New Roman" panose="02020603050405020304" pitchFamily="18" charset="0"/>
          </a:endParaRPr>
        </a:p>
      </dgm:t>
    </dgm:pt>
    <dgm:pt modelId="{693327BC-400D-451B-8820-A0FD120FC396}" type="parTrans" cxnId="{AF13C5BD-DBF4-40D7-B8A1-63A57A31238E}">
      <dgm:prSet/>
      <dgm:spPr/>
      <dgm:t>
        <a:bodyPr/>
        <a:lstStyle/>
        <a:p>
          <a:endParaRPr lang="en-US">
            <a:latin typeface="Times New Roman" panose="02020603050405020304" pitchFamily="18" charset="0"/>
            <a:cs typeface="Times New Roman" panose="02020603050405020304" pitchFamily="18" charset="0"/>
          </a:endParaRPr>
        </a:p>
      </dgm:t>
    </dgm:pt>
    <dgm:pt modelId="{7CFB5FCE-C6E1-434B-9908-E66408FA776B}" type="sibTrans" cxnId="{AF13C5BD-DBF4-40D7-B8A1-63A57A31238E}">
      <dgm:prSet/>
      <dgm:spPr/>
      <dgm:t>
        <a:bodyPr/>
        <a:lstStyle/>
        <a:p>
          <a:endParaRPr lang="en-US">
            <a:latin typeface="Times New Roman" panose="02020603050405020304" pitchFamily="18" charset="0"/>
            <a:cs typeface="Times New Roman" panose="02020603050405020304" pitchFamily="18" charset="0"/>
          </a:endParaRPr>
        </a:p>
      </dgm:t>
    </dgm:pt>
    <dgm:pt modelId="{EC294C0B-EA12-4E26-B6A2-BFDC109D1266}">
      <dgm:prSet/>
      <dgm:spPr/>
      <dgm:t>
        <a:bodyPr/>
        <a:lstStyle/>
        <a:p>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lễ</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tuần</a:t>
          </a:r>
          <a:endParaRPr lang="en-US" dirty="0">
            <a:latin typeface="Times New Roman" panose="02020603050405020304" pitchFamily="18" charset="0"/>
            <a:cs typeface="Times New Roman" panose="02020603050405020304" pitchFamily="18" charset="0"/>
          </a:endParaRPr>
        </a:p>
      </dgm:t>
    </dgm:pt>
    <dgm:pt modelId="{8B21042E-0BEC-40D4-9C89-C07120BEE8DE}" type="parTrans" cxnId="{C8261823-260D-4A30-B89B-3BE7F735CAD9}">
      <dgm:prSet/>
      <dgm:spPr/>
      <dgm:t>
        <a:bodyPr/>
        <a:lstStyle/>
        <a:p>
          <a:endParaRPr lang="en-US">
            <a:latin typeface="Times New Roman" panose="02020603050405020304" pitchFamily="18" charset="0"/>
            <a:cs typeface="Times New Roman" panose="02020603050405020304" pitchFamily="18" charset="0"/>
          </a:endParaRPr>
        </a:p>
      </dgm:t>
    </dgm:pt>
    <dgm:pt modelId="{7E3ED729-27FB-4EB8-87A0-222A193D1013}" type="sibTrans" cxnId="{C8261823-260D-4A30-B89B-3BE7F735CAD9}">
      <dgm:prSet/>
      <dgm:spPr/>
      <dgm:t>
        <a:bodyPr/>
        <a:lstStyle/>
        <a:p>
          <a:endParaRPr lang="en-US">
            <a:latin typeface="Times New Roman" panose="02020603050405020304" pitchFamily="18" charset="0"/>
            <a:cs typeface="Times New Roman" panose="02020603050405020304" pitchFamily="18" charset="0"/>
          </a:endParaRPr>
        </a:p>
      </dgm:t>
    </dgm:pt>
    <dgm:pt modelId="{B05E10BC-20DF-41D3-920E-14B219DCFF30}" type="pres">
      <dgm:prSet presAssocID="{268A9D67-60B9-449A-8845-AE75240F991D}" presName="Name0" presStyleCnt="0">
        <dgm:presLayoutVars>
          <dgm:chMax val="7"/>
          <dgm:chPref val="7"/>
          <dgm:dir/>
        </dgm:presLayoutVars>
      </dgm:prSet>
      <dgm:spPr/>
    </dgm:pt>
    <dgm:pt modelId="{AE50FA38-95A7-4BC1-AA2C-852E32E2D759}" type="pres">
      <dgm:prSet presAssocID="{268A9D67-60B9-449A-8845-AE75240F991D}" presName="Name1" presStyleCnt="0"/>
      <dgm:spPr/>
    </dgm:pt>
    <dgm:pt modelId="{82360C85-EA6E-42C0-BA0F-928DFFF009D0}" type="pres">
      <dgm:prSet presAssocID="{268A9D67-60B9-449A-8845-AE75240F991D}" presName="cycle" presStyleCnt="0"/>
      <dgm:spPr/>
    </dgm:pt>
    <dgm:pt modelId="{66169629-1D36-4A27-9961-A43A2969750A}" type="pres">
      <dgm:prSet presAssocID="{268A9D67-60B9-449A-8845-AE75240F991D}" presName="srcNode" presStyleLbl="node1" presStyleIdx="0" presStyleCnt="3"/>
      <dgm:spPr/>
    </dgm:pt>
    <dgm:pt modelId="{94426125-CA68-419B-A0D9-C8BADB6CBE4B}" type="pres">
      <dgm:prSet presAssocID="{268A9D67-60B9-449A-8845-AE75240F991D}" presName="conn" presStyleLbl="parChTrans1D2" presStyleIdx="0" presStyleCnt="1"/>
      <dgm:spPr/>
    </dgm:pt>
    <dgm:pt modelId="{1C83B92B-DA56-4C06-846B-DB6A2E22D395}" type="pres">
      <dgm:prSet presAssocID="{268A9D67-60B9-449A-8845-AE75240F991D}" presName="extraNode" presStyleLbl="node1" presStyleIdx="0" presStyleCnt="3"/>
      <dgm:spPr/>
    </dgm:pt>
    <dgm:pt modelId="{3C7F6A64-86B9-4EC2-9DBB-D05B017275DC}" type="pres">
      <dgm:prSet presAssocID="{268A9D67-60B9-449A-8845-AE75240F991D}" presName="dstNode" presStyleLbl="node1" presStyleIdx="0" presStyleCnt="3"/>
      <dgm:spPr/>
    </dgm:pt>
    <dgm:pt modelId="{400A7C85-B952-492C-BAFE-2A7256C8D723}" type="pres">
      <dgm:prSet presAssocID="{BCE53C6F-B0F3-49D2-AF25-C735661AF364}" presName="text_1" presStyleLbl="node1" presStyleIdx="0" presStyleCnt="3">
        <dgm:presLayoutVars>
          <dgm:bulletEnabled val="1"/>
        </dgm:presLayoutVars>
      </dgm:prSet>
      <dgm:spPr/>
    </dgm:pt>
    <dgm:pt modelId="{A5C29F22-7E0F-4122-8EF3-DE5B13869591}" type="pres">
      <dgm:prSet presAssocID="{BCE53C6F-B0F3-49D2-AF25-C735661AF364}" presName="accent_1" presStyleCnt="0"/>
      <dgm:spPr/>
    </dgm:pt>
    <dgm:pt modelId="{C8F27A45-81FF-4EB0-9DF9-6F6B654F12D8}" type="pres">
      <dgm:prSet presAssocID="{BCE53C6F-B0F3-49D2-AF25-C735661AF364}" presName="accentRepeatNode" presStyleLbl="solidFgAcc1" presStyleIdx="0" presStyleCnt="3"/>
      <dgm:spPr/>
    </dgm:pt>
    <dgm:pt modelId="{4E739FFF-8F9F-4D03-8339-94ACFCA3FBED}" type="pres">
      <dgm:prSet presAssocID="{EC294C0B-EA12-4E26-B6A2-BFDC109D1266}" presName="text_2" presStyleLbl="node1" presStyleIdx="1" presStyleCnt="3">
        <dgm:presLayoutVars>
          <dgm:bulletEnabled val="1"/>
        </dgm:presLayoutVars>
      </dgm:prSet>
      <dgm:spPr/>
    </dgm:pt>
    <dgm:pt modelId="{9AAF143D-7FC2-4FBA-976D-5FA905205BA5}" type="pres">
      <dgm:prSet presAssocID="{EC294C0B-EA12-4E26-B6A2-BFDC109D1266}" presName="accent_2" presStyleCnt="0"/>
      <dgm:spPr/>
    </dgm:pt>
    <dgm:pt modelId="{2C293256-9653-42BD-A27E-B516B89256C0}" type="pres">
      <dgm:prSet presAssocID="{EC294C0B-EA12-4E26-B6A2-BFDC109D1266}" presName="accentRepeatNode" presStyleLbl="solidFgAcc1" presStyleIdx="1" presStyleCnt="3"/>
      <dgm:spPr/>
    </dgm:pt>
    <dgm:pt modelId="{7080E49A-3610-4660-BDF3-EF25FE28E277}" type="pres">
      <dgm:prSet presAssocID="{2D185886-50D8-45CA-B95B-242823810CF6}" presName="text_3" presStyleLbl="node1" presStyleIdx="2" presStyleCnt="3">
        <dgm:presLayoutVars>
          <dgm:bulletEnabled val="1"/>
        </dgm:presLayoutVars>
      </dgm:prSet>
      <dgm:spPr/>
    </dgm:pt>
    <dgm:pt modelId="{4357008E-C79A-4284-BB7B-9666895B5374}" type="pres">
      <dgm:prSet presAssocID="{2D185886-50D8-45CA-B95B-242823810CF6}" presName="accent_3" presStyleCnt="0"/>
      <dgm:spPr/>
    </dgm:pt>
    <dgm:pt modelId="{2646930A-9E38-4718-9E7D-3B1183F0AA38}" type="pres">
      <dgm:prSet presAssocID="{2D185886-50D8-45CA-B95B-242823810CF6}" presName="accentRepeatNode" presStyleLbl="solidFgAcc1" presStyleIdx="2" presStyleCnt="3"/>
      <dgm:spPr/>
    </dgm:pt>
  </dgm:ptLst>
  <dgm:cxnLst>
    <dgm:cxn modelId="{0B74F111-D2DE-4354-8717-7BBF6D615E2C}" srcId="{268A9D67-60B9-449A-8845-AE75240F991D}" destId="{BCE53C6F-B0F3-49D2-AF25-C735661AF364}" srcOrd="0" destOrd="0" parTransId="{42D856E0-D919-4F8F-8993-DAA39D92CDE7}" sibTransId="{0E290B49-8E3B-441C-9984-69A687A1ADB9}"/>
    <dgm:cxn modelId="{C8261823-260D-4A30-B89B-3BE7F735CAD9}" srcId="{268A9D67-60B9-449A-8845-AE75240F991D}" destId="{EC294C0B-EA12-4E26-B6A2-BFDC109D1266}" srcOrd="1" destOrd="0" parTransId="{8B21042E-0BEC-40D4-9C89-C07120BEE8DE}" sibTransId="{7E3ED729-27FB-4EB8-87A0-222A193D1013}"/>
    <dgm:cxn modelId="{4C1DEC23-69AB-4CB2-AC6A-70D447043577}" type="presOf" srcId="{2D185886-50D8-45CA-B95B-242823810CF6}" destId="{7080E49A-3610-4660-BDF3-EF25FE28E277}" srcOrd="0" destOrd="0" presId="urn:microsoft.com/office/officeart/2008/layout/VerticalCurvedList"/>
    <dgm:cxn modelId="{1A67A58F-18CA-4F98-A6A9-ED99AFC1F292}" type="presOf" srcId="{268A9D67-60B9-449A-8845-AE75240F991D}" destId="{B05E10BC-20DF-41D3-920E-14B219DCFF30}" srcOrd="0" destOrd="0" presId="urn:microsoft.com/office/officeart/2008/layout/VerticalCurvedList"/>
    <dgm:cxn modelId="{185DFBA7-DAFA-4A5B-A47F-9DB4C636ED63}" type="presOf" srcId="{0E290B49-8E3B-441C-9984-69A687A1ADB9}" destId="{94426125-CA68-419B-A0D9-C8BADB6CBE4B}" srcOrd="0" destOrd="0" presId="urn:microsoft.com/office/officeart/2008/layout/VerticalCurvedList"/>
    <dgm:cxn modelId="{705A90B8-EC16-47DA-81C9-0507FD008EB9}" type="presOf" srcId="{BCE53C6F-B0F3-49D2-AF25-C735661AF364}" destId="{400A7C85-B952-492C-BAFE-2A7256C8D723}" srcOrd="0" destOrd="0" presId="urn:microsoft.com/office/officeart/2008/layout/VerticalCurvedList"/>
    <dgm:cxn modelId="{AF13C5BD-DBF4-40D7-B8A1-63A57A31238E}" srcId="{268A9D67-60B9-449A-8845-AE75240F991D}" destId="{2D185886-50D8-45CA-B95B-242823810CF6}" srcOrd="2" destOrd="0" parTransId="{693327BC-400D-451B-8820-A0FD120FC396}" sibTransId="{7CFB5FCE-C6E1-434B-9908-E66408FA776B}"/>
    <dgm:cxn modelId="{ED66F3C3-D0BD-4A7A-A11B-8201CEAB651C}" type="presOf" srcId="{EC294C0B-EA12-4E26-B6A2-BFDC109D1266}" destId="{4E739FFF-8F9F-4D03-8339-94ACFCA3FBED}" srcOrd="0" destOrd="0" presId="urn:microsoft.com/office/officeart/2008/layout/VerticalCurvedList"/>
    <dgm:cxn modelId="{9CD68AE7-896B-40CD-9568-8AA9CE5148EE}" type="presParOf" srcId="{B05E10BC-20DF-41D3-920E-14B219DCFF30}" destId="{AE50FA38-95A7-4BC1-AA2C-852E32E2D759}" srcOrd="0" destOrd="0" presId="urn:microsoft.com/office/officeart/2008/layout/VerticalCurvedList"/>
    <dgm:cxn modelId="{279E81B0-AD8D-4FB0-AF43-ADE53EBD2894}" type="presParOf" srcId="{AE50FA38-95A7-4BC1-AA2C-852E32E2D759}" destId="{82360C85-EA6E-42C0-BA0F-928DFFF009D0}" srcOrd="0" destOrd="0" presId="urn:microsoft.com/office/officeart/2008/layout/VerticalCurvedList"/>
    <dgm:cxn modelId="{DD029736-6CF5-47E1-918B-B4AED4D463FF}" type="presParOf" srcId="{82360C85-EA6E-42C0-BA0F-928DFFF009D0}" destId="{66169629-1D36-4A27-9961-A43A2969750A}" srcOrd="0" destOrd="0" presId="urn:microsoft.com/office/officeart/2008/layout/VerticalCurvedList"/>
    <dgm:cxn modelId="{404844BD-972D-416B-97D7-381BF48683DD}" type="presParOf" srcId="{82360C85-EA6E-42C0-BA0F-928DFFF009D0}" destId="{94426125-CA68-419B-A0D9-C8BADB6CBE4B}" srcOrd="1" destOrd="0" presId="urn:microsoft.com/office/officeart/2008/layout/VerticalCurvedList"/>
    <dgm:cxn modelId="{B645BE23-4CD3-4E71-8813-89572742A7CA}" type="presParOf" srcId="{82360C85-EA6E-42C0-BA0F-928DFFF009D0}" destId="{1C83B92B-DA56-4C06-846B-DB6A2E22D395}" srcOrd="2" destOrd="0" presId="urn:microsoft.com/office/officeart/2008/layout/VerticalCurvedList"/>
    <dgm:cxn modelId="{D5D21A52-52CC-4374-A964-24D94CE2931A}" type="presParOf" srcId="{82360C85-EA6E-42C0-BA0F-928DFFF009D0}" destId="{3C7F6A64-86B9-4EC2-9DBB-D05B017275DC}" srcOrd="3" destOrd="0" presId="urn:microsoft.com/office/officeart/2008/layout/VerticalCurvedList"/>
    <dgm:cxn modelId="{41137F95-17F0-4930-A1DD-E27429DBD20F}" type="presParOf" srcId="{AE50FA38-95A7-4BC1-AA2C-852E32E2D759}" destId="{400A7C85-B952-492C-BAFE-2A7256C8D723}" srcOrd="1" destOrd="0" presId="urn:microsoft.com/office/officeart/2008/layout/VerticalCurvedList"/>
    <dgm:cxn modelId="{F16C65AB-FECF-4C0A-9213-EBF94F7CA064}" type="presParOf" srcId="{AE50FA38-95A7-4BC1-AA2C-852E32E2D759}" destId="{A5C29F22-7E0F-4122-8EF3-DE5B13869591}" srcOrd="2" destOrd="0" presId="urn:microsoft.com/office/officeart/2008/layout/VerticalCurvedList"/>
    <dgm:cxn modelId="{3D5A9BDA-9229-4CE4-9A41-F1AD27B0A06A}" type="presParOf" srcId="{A5C29F22-7E0F-4122-8EF3-DE5B13869591}" destId="{C8F27A45-81FF-4EB0-9DF9-6F6B654F12D8}" srcOrd="0" destOrd="0" presId="urn:microsoft.com/office/officeart/2008/layout/VerticalCurvedList"/>
    <dgm:cxn modelId="{DD446535-519E-4618-8ECD-BFDCB245FA27}" type="presParOf" srcId="{AE50FA38-95A7-4BC1-AA2C-852E32E2D759}" destId="{4E739FFF-8F9F-4D03-8339-94ACFCA3FBED}" srcOrd="3" destOrd="0" presId="urn:microsoft.com/office/officeart/2008/layout/VerticalCurvedList"/>
    <dgm:cxn modelId="{E90A5A5E-B335-4BFB-8C88-53C5CE9436F9}" type="presParOf" srcId="{AE50FA38-95A7-4BC1-AA2C-852E32E2D759}" destId="{9AAF143D-7FC2-4FBA-976D-5FA905205BA5}" srcOrd="4" destOrd="0" presId="urn:microsoft.com/office/officeart/2008/layout/VerticalCurvedList"/>
    <dgm:cxn modelId="{725FA033-F853-4D71-938F-DBE19CCD1CE3}" type="presParOf" srcId="{9AAF143D-7FC2-4FBA-976D-5FA905205BA5}" destId="{2C293256-9653-42BD-A27E-B516B89256C0}" srcOrd="0" destOrd="0" presId="urn:microsoft.com/office/officeart/2008/layout/VerticalCurvedList"/>
    <dgm:cxn modelId="{E9813CCD-419E-490F-A485-74DD8C128347}" type="presParOf" srcId="{AE50FA38-95A7-4BC1-AA2C-852E32E2D759}" destId="{7080E49A-3610-4660-BDF3-EF25FE28E277}" srcOrd="5" destOrd="0" presId="urn:microsoft.com/office/officeart/2008/layout/VerticalCurvedList"/>
    <dgm:cxn modelId="{04FC9CFA-294F-4B1C-8EC9-41A6D3F64626}" type="presParOf" srcId="{AE50FA38-95A7-4BC1-AA2C-852E32E2D759}" destId="{4357008E-C79A-4284-BB7B-9666895B5374}" srcOrd="6" destOrd="0" presId="urn:microsoft.com/office/officeart/2008/layout/VerticalCurvedList"/>
    <dgm:cxn modelId="{F639E7FF-63BC-4D23-891B-74E64EB29D38}" type="presParOf" srcId="{4357008E-C79A-4284-BB7B-9666895B5374}" destId="{2646930A-9E38-4718-9E7D-3B1183F0AA3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172DA0-09E8-46C3-992C-044D22303903}" type="doc">
      <dgm:prSet loTypeId="urn:microsoft.com/office/officeart/2005/8/layout/vList3" loCatId="list" qsTypeId="urn:microsoft.com/office/officeart/2005/8/quickstyle/simple1" qsCatId="simple" csTypeId="urn:microsoft.com/office/officeart/2005/8/colors/colorful3" csCatId="colorful" phldr="1"/>
      <dgm:spPr/>
    </dgm:pt>
    <dgm:pt modelId="{2960C6CB-0911-4C64-AC90-A2C9D692A0E5}">
      <dgm:prSet phldrT="[Text]" custT="1"/>
      <dgm:spPr/>
      <dgm:t>
        <a:bodyPr/>
        <a:lstStyle/>
        <a:p>
          <a:r>
            <a:rPr lang="vi-VN" sz="1800" dirty="0">
              <a:latin typeface="Times New Roman" panose="02020603050405020304" pitchFamily="18" charset="0"/>
              <a:cs typeface="Times New Roman" panose="02020603050405020304" pitchFamily="18" charset="0"/>
            </a:rPr>
            <a:t>Chính sách nghỉ hưu trước tuổi</a:t>
          </a:r>
          <a:endParaRPr lang="en-US" sz="1800" dirty="0">
            <a:latin typeface="Times New Roman" panose="02020603050405020304" pitchFamily="18" charset="0"/>
            <a:cs typeface="Times New Roman" panose="02020603050405020304" pitchFamily="18" charset="0"/>
          </a:endParaRPr>
        </a:p>
      </dgm:t>
    </dgm:pt>
    <dgm:pt modelId="{1BBE630E-BF33-464A-80E3-79756459BD35}" type="parTrans" cxnId="{F11B4BE0-F903-4E79-ADEC-927EF2B95C46}">
      <dgm:prSet/>
      <dgm:spPr/>
      <dgm:t>
        <a:bodyPr/>
        <a:lstStyle/>
        <a:p>
          <a:endParaRPr lang="en-US"/>
        </a:p>
      </dgm:t>
    </dgm:pt>
    <dgm:pt modelId="{1F9F568C-399F-4EDA-ADFE-2C196E011DA3}" type="sibTrans" cxnId="{F11B4BE0-F903-4E79-ADEC-927EF2B95C46}">
      <dgm:prSet/>
      <dgm:spPr/>
      <dgm:t>
        <a:bodyPr/>
        <a:lstStyle/>
        <a:p>
          <a:endParaRPr lang="en-US"/>
        </a:p>
      </dgm:t>
    </dgm:pt>
    <dgm:pt modelId="{DD0472D9-94BD-418F-B8E9-84AF61EC503F}">
      <dgm:prSet phldrT="[Text]" custT="1"/>
      <dgm:spPr/>
      <dgm:t>
        <a:bodyPr/>
        <a:lstStyle/>
        <a:p>
          <a:r>
            <a:rPr lang="vi-VN" sz="1800" b="1" i="0" u="none" dirty="0">
              <a:latin typeface="Times New Roman" panose="02020603050405020304" pitchFamily="18" charset="0"/>
              <a:cs typeface="Times New Roman" panose="02020603050405020304" pitchFamily="18" charset="0"/>
            </a:rPr>
            <a:t>Chính sách chuyển sang làm việc tại các tổ chức không hưởng lương thường xuyên từ ngân sách nhà nước</a:t>
          </a:r>
          <a:endParaRPr lang="en-US" sz="1800" dirty="0">
            <a:latin typeface="Times New Roman" panose="02020603050405020304" pitchFamily="18" charset="0"/>
            <a:cs typeface="Times New Roman" panose="02020603050405020304" pitchFamily="18" charset="0"/>
          </a:endParaRPr>
        </a:p>
      </dgm:t>
    </dgm:pt>
    <dgm:pt modelId="{8DAFE68F-5510-49C3-A3F2-C6D44793FE89}" type="parTrans" cxnId="{0EEA6F70-C9A5-4465-AA96-00850383984F}">
      <dgm:prSet/>
      <dgm:spPr/>
      <dgm:t>
        <a:bodyPr/>
        <a:lstStyle/>
        <a:p>
          <a:endParaRPr lang="en-US"/>
        </a:p>
      </dgm:t>
    </dgm:pt>
    <dgm:pt modelId="{67FE3DC4-B380-4522-BFE7-BD9BA0814135}" type="sibTrans" cxnId="{0EEA6F70-C9A5-4465-AA96-00850383984F}">
      <dgm:prSet/>
      <dgm:spPr/>
      <dgm:t>
        <a:bodyPr/>
        <a:lstStyle/>
        <a:p>
          <a:endParaRPr lang="en-US"/>
        </a:p>
      </dgm:t>
    </dgm:pt>
    <dgm:pt modelId="{4B28846D-A73B-4F6C-B02A-A73972E6947D}">
      <dgm:prSet phldrT="[Text]" custT="1"/>
      <dgm:spPr/>
      <dgm:t>
        <a:bodyPr/>
        <a:lstStyle/>
        <a:p>
          <a:r>
            <a:rPr lang="en-US" sz="1800" b="1" i="0" u="none" dirty="0" err="1">
              <a:latin typeface="Times New Roman" panose="02020603050405020304" pitchFamily="18" charset="0"/>
              <a:cs typeface="Times New Roman" panose="02020603050405020304" pitchFamily="18" charset="0"/>
            </a:rPr>
            <a:t>Chính</a:t>
          </a:r>
          <a:r>
            <a:rPr lang="en-US" sz="1800" b="1" i="0" u="none" dirty="0">
              <a:latin typeface="Times New Roman" panose="02020603050405020304" pitchFamily="18" charset="0"/>
              <a:cs typeface="Times New Roman" panose="02020603050405020304" pitchFamily="18" charset="0"/>
            </a:rPr>
            <a:t> </a:t>
          </a:r>
          <a:r>
            <a:rPr lang="en-US" sz="1800" b="1" i="0" u="none" dirty="0" err="1">
              <a:latin typeface="Times New Roman" panose="02020603050405020304" pitchFamily="18" charset="0"/>
              <a:cs typeface="Times New Roman" panose="02020603050405020304" pitchFamily="18" charset="0"/>
            </a:rPr>
            <a:t>sách</a:t>
          </a:r>
          <a:r>
            <a:rPr lang="en-US" sz="1800" b="1" i="0" u="none" dirty="0">
              <a:latin typeface="Times New Roman" panose="02020603050405020304" pitchFamily="18" charset="0"/>
              <a:cs typeface="Times New Roman" panose="02020603050405020304" pitchFamily="18" charset="0"/>
            </a:rPr>
            <a:t> </a:t>
          </a:r>
          <a:r>
            <a:rPr lang="en-US" sz="1800" b="1" i="0" u="none" dirty="0" err="1">
              <a:latin typeface="Times New Roman" panose="02020603050405020304" pitchFamily="18" charset="0"/>
              <a:cs typeface="Times New Roman" panose="02020603050405020304" pitchFamily="18" charset="0"/>
            </a:rPr>
            <a:t>thôi</a:t>
          </a:r>
          <a:r>
            <a:rPr lang="en-US" sz="1800" b="1" i="0" u="none" dirty="0">
              <a:latin typeface="Times New Roman" panose="02020603050405020304" pitchFamily="18" charset="0"/>
              <a:cs typeface="Times New Roman" panose="02020603050405020304" pitchFamily="18" charset="0"/>
            </a:rPr>
            <a:t> </a:t>
          </a:r>
          <a:r>
            <a:rPr lang="en-US" sz="1800" b="1" i="0" u="none" dirty="0" err="1">
              <a:latin typeface="Times New Roman" panose="02020603050405020304" pitchFamily="18" charset="0"/>
              <a:cs typeface="Times New Roman" panose="02020603050405020304" pitchFamily="18" charset="0"/>
            </a:rPr>
            <a:t>việc</a:t>
          </a:r>
          <a:endParaRPr lang="en-US" sz="1800" dirty="0">
            <a:latin typeface="Times New Roman" panose="02020603050405020304" pitchFamily="18" charset="0"/>
            <a:cs typeface="Times New Roman" panose="02020603050405020304" pitchFamily="18" charset="0"/>
          </a:endParaRPr>
        </a:p>
      </dgm:t>
    </dgm:pt>
    <dgm:pt modelId="{8F435840-5BF1-4E60-A54B-5BF9BE9A829F}" type="parTrans" cxnId="{A9959D7C-BBC3-415D-8C54-5F0C0EF5BF3E}">
      <dgm:prSet/>
      <dgm:spPr/>
      <dgm:t>
        <a:bodyPr/>
        <a:lstStyle/>
        <a:p>
          <a:endParaRPr lang="en-US"/>
        </a:p>
      </dgm:t>
    </dgm:pt>
    <dgm:pt modelId="{FCA2E68E-350D-43D8-B28B-AD495D552AA3}" type="sibTrans" cxnId="{A9959D7C-BBC3-415D-8C54-5F0C0EF5BF3E}">
      <dgm:prSet/>
      <dgm:spPr/>
      <dgm:t>
        <a:bodyPr/>
        <a:lstStyle/>
        <a:p>
          <a:endParaRPr lang="en-US"/>
        </a:p>
      </dgm:t>
    </dgm:pt>
    <dgm:pt modelId="{D90CFC22-E37D-475E-8BC6-A114DBF40804}">
      <dgm:prSet phldrT="[Text]" custT="1"/>
      <dgm:spPr/>
      <dgm:t>
        <a:bodyPr/>
        <a:lstStyle/>
        <a:p>
          <a:r>
            <a:rPr lang="vi-VN" sz="1800" b="1" i="0" u="none" dirty="0">
              <a:latin typeface="Times New Roman" panose="02020603050405020304" pitchFamily="18" charset="0"/>
              <a:cs typeface="Times New Roman" panose="02020603050405020304" pitchFamily="18" charset="0"/>
            </a:rPr>
            <a:t>Chính sách đối với đối tượng tinh giản biên chế dôi dư do sắp xếp lại đơn vị hành chính cấp huyện, cấp xã nghỉ từ khi có quyết định sắp xếp của cấp có thẩm quyền đến trước thời điểm kết thúc lộ trình sắp xếp</a:t>
          </a:r>
          <a:endParaRPr lang="en-US" sz="1800" dirty="0">
            <a:latin typeface="Times New Roman" panose="02020603050405020304" pitchFamily="18" charset="0"/>
            <a:cs typeface="Times New Roman" panose="02020603050405020304" pitchFamily="18" charset="0"/>
          </a:endParaRPr>
        </a:p>
      </dgm:t>
    </dgm:pt>
    <dgm:pt modelId="{E347B71C-7334-407A-982E-48D2AD5E583C}" type="parTrans" cxnId="{C940F10E-B63D-4AA1-819A-CF8EF3616059}">
      <dgm:prSet/>
      <dgm:spPr/>
      <dgm:t>
        <a:bodyPr/>
        <a:lstStyle/>
        <a:p>
          <a:endParaRPr lang="en-US"/>
        </a:p>
      </dgm:t>
    </dgm:pt>
    <dgm:pt modelId="{EA348038-4E21-48CF-8FD6-A99C9B706870}" type="sibTrans" cxnId="{C940F10E-B63D-4AA1-819A-CF8EF3616059}">
      <dgm:prSet/>
      <dgm:spPr/>
      <dgm:t>
        <a:bodyPr/>
        <a:lstStyle/>
        <a:p>
          <a:endParaRPr lang="en-US"/>
        </a:p>
      </dgm:t>
    </dgm:pt>
    <dgm:pt modelId="{474F9DD4-2621-41F8-9EC0-D98688AAE4A4}" type="pres">
      <dgm:prSet presAssocID="{02172DA0-09E8-46C3-992C-044D22303903}" presName="linearFlow" presStyleCnt="0">
        <dgm:presLayoutVars>
          <dgm:dir/>
          <dgm:resizeHandles val="exact"/>
        </dgm:presLayoutVars>
      </dgm:prSet>
      <dgm:spPr/>
    </dgm:pt>
    <dgm:pt modelId="{0E960E92-476B-410E-9BF3-DC7316327C7A}" type="pres">
      <dgm:prSet presAssocID="{2960C6CB-0911-4C64-AC90-A2C9D692A0E5}" presName="composite" presStyleCnt="0"/>
      <dgm:spPr/>
    </dgm:pt>
    <dgm:pt modelId="{89698BB1-CE0B-4853-BB1B-F3205F1CB514}" type="pres">
      <dgm:prSet presAssocID="{2960C6CB-0911-4C64-AC90-A2C9D692A0E5}" presName="imgShp" presStyleLbl="fgImgPlace1" presStyleIdx="0" presStyleCnt="4"/>
      <dgm:spPr/>
    </dgm:pt>
    <dgm:pt modelId="{50796675-6C96-4572-849E-F78F844B2F9B}" type="pres">
      <dgm:prSet presAssocID="{2960C6CB-0911-4C64-AC90-A2C9D692A0E5}" presName="txShp" presStyleLbl="node1" presStyleIdx="0" presStyleCnt="4">
        <dgm:presLayoutVars>
          <dgm:bulletEnabled val="1"/>
        </dgm:presLayoutVars>
      </dgm:prSet>
      <dgm:spPr/>
    </dgm:pt>
    <dgm:pt modelId="{DA3B93E3-8380-469F-BC17-C27131BE3370}" type="pres">
      <dgm:prSet presAssocID="{1F9F568C-399F-4EDA-ADFE-2C196E011DA3}" presName="spacing" presStyleCnt="0"/>
      <dgm:spPr/>
    </dgm:pt>
    <dgm:pt modelId="{0195DE66-6C5B-4BAF-981E-B44B4AE68C7C}" type="pres">
      <dgm:prSet presAssocID="{DD0472D9-94BD-418F-B8E9-84AF61EC503F}" presName="composite" presStyleCnt="0"/>
      <dgm:spPr/>
    </dgm:pt>
    <dgm:pt modelId="{DD336166-B555-40B6-88BC-0EA9DE4BE4BB}" type="pres">
      <dgm:prSet presAssocID="{DD0472D9-94BD-418F-B8E9-84AF61EC503F}" presName="imgShp" presStyleLbl="fgImgPlace1" presStyleIdx="1" presStyleCnt="4"/>
      <dgm:spPr/>
    </dgm:pt>
    <dgm:pt modelId="{3FF8B367-5806-458D-ACD4-9F07081A8CD0}" type="pres">
      <dgm:prSet presAssocID="{DD0472D9-94BD-418F-B8E9-84AF61EC503F}" presName="txShp" presStyleLbl="node1" presStyleIdx="1" presStyleCnt="4">
        <dgm:presLayoutVars>
          <dgm:bulletEnabled val="1"/>
        </dgm:presLayoutVars>
      </dgm:prSet>
      <dgm:spPr/>
    </dgm:pt>
    <dgm:pt modelId="{82F70593-BBFB-4388-A490-D275F3262F83}" type="pres">
      <dgm:prSet presAssocID="{67FE3DC4-B380-4522-BFE7-BD9BA0814135}" presName="spacing" presStyleCnt="0"/>
      <dgm:spPr/>
    </dgm:pt>
    <dgm:pt modelId="{EB614AE7-9D5A-4C4B-9742-437B6FAA7007}" type="pres">
      <dgm:prSet presAssocID="{4B28846D-A73B-4F6C-B02A-A73972E6947D}" presName="composite" presStyleCnt="0"/>
      <dgm:spPr/>
    </dgm:pt>
    <dgm:pt modelId="{434B2B13-2F23-41B7-A0BA-36CFA0B3F0FE}" type="pres">
      <dgm:prSet presAssocID="{4B28846D-A73B-4F6C-B02A-A73972E6947D}" presName="imgShp" presStyleLbl="fgImgPlace1" presStyleIdx="2" presStyleCnt="4"/>
      <dgm:spPr/>
    </dgm:pt>
    <dgm:pt modelId="{E5364428-8ABF-4820-8C64-C3A3E8F48CBA}" type="pres">
      <dgm:prSet presAssocID="{4B28846D-A73B-4F6C-B02A-A73972E6947D}" presName="txShp" presStyleLbl="node1" presStyleIdx="2" presStyleCnt="4">
        <dgm:presLayoutVars>
          <dgm:bulletEnabled val="1"/>
        </dgm:presLayoutVars>
      </dgm:prSet>
      <dgm:spPr/>
    </dgm:pt>
    <dgm:pt modelId="{E58E3EE0-69E8-483D-931C-02B961DA7280}" type="pres">
      <dgm:prSet presAssocID="{FCA2E68E-350D-43D8-B28B-AD495D552AA3}" presName="spacing" presStyleCnt="0"/>
      <dgm:spPr/>
    </dgm:pt>
    <dgm:pt modelId="{A2CB429A-2CFA-4EB3-88E4-F69D4B674DDA}" type="pres">
      <dgm:prSet presAssocID="{D90CFC22-E37D-475E-8BC6-A114DBF40804}" presName="composite" presStyleCnt="0"/>
      <dgm:spPr/>
    </dgm:pt>
    <dgm:pt modelId="{2BC18CE8-6DFE-40F8-9C6A-AC6B9E0D5BA8}" type="pres">
      <dgm:prSet presAssocID="{D90CFC22-E37D-475E-8BC6-A114DBF40804}" presName="imgShp" presStyleLbl="fgImgPlace1" presStyleIdx="3" presStyleCnt="4"/>
      <dgm:spPr/>
    </dgm:pt>
    <dgm:pt modelId="{461B3603-2AA2-4EAB-B157-CFE286ECDBD6}" type="pres">
      <dgm:prSet presAssocID="{D90CFC22-E37D-475E-8BC6-A114DBF40804}" presName="txShp" presStyleLbl="node1" presStyleIdx="3" presStyleCnt="4">
        <dgm:presLayoutVars>
          <dgm:bulletEnabled val="1"/>
        </dgm:presLayoutVars>
      </dgm:prSet>
      <dgm:spPr/>
    </dgm:pt>
  </dgm:ptLst>
  <dgm:cxnLst>
    <dgm:cxn modelId="{C940F10E-B63D-4AA1-819A-CF8EF3616059}" srcId="{02172DA0-09E8-46C3-992C-044D22303903}" destId="{D90CFC22-E37D-475E-8BC6-A114DBF40804}" srcOrd="3" destOrd="0" parTransId="{E347B71C-7334-407A-982E-48D2AD5E583C}" sibTransId="{EA348038-4E21-48CF-8FD6-A99C9B706870}"/>
    <dgm:cxn modelId="{A66A3E1E-090D-4D92-A222-34928D64CA14}" type="presOf" srcId="{4B28846D-A73B-4F6C-B02A-A73972E6947D}" destId="{E5364428-8ABF-4820-8C64-C3A3E8F48CBA}" srcOrd="0" destOrd="0" presId="urn:microsoft.com/office/officeart/2005/8/layout/vList3"/>
    <dgm:cxn modelId="{0D81F964-DC2E-4DCE-80E8-E89319F5137C}" type="presOf" srcId="{DD0472D9-94BD-418F-B8E9-84AF61EC503F}" destId="{3FF8B367-5806-458D-ACD4-9F07081A8CD0}" srcOrd="0" destOrd="0" presId="urn:microsoft.com/office/officeart/2005/8/layout/vList3"/>
    <dgm:cxn modelId="{AD92FE65-F78F-45EA-8530-3BBC47908E78}" type="presOf" srcId="{02172DA0-09E8-46C3-992C-044D22303903}" destId="{474F9DD4-2621-41F8-9EC0-D98688AAE4A4}" srcOrd="0" destOrd="0" presId="urn:microsoft.com/office/officeart/2005/8/layout/vList3"/>
    <dgm:cxn modelId="{0EEA6F70-C9A5-4465-AA96-00850383984F}" srcId="{02172DA0-09E8-46C3-992C-044D22303903}" destId="{DD0472D9-94BD-418F-B8E9-84AF61EC503F}" srcOrd="1" destOrd="0" parTransId="{8DAFE68F-5510-49C3-A3F2-C6D44793FE89}" sibTransId="{67FE3DC4-B380-4522-BFE7-BD9BA0814135}"/>
    <dgm:cxn modelId="{A9959D7C-BBC3-415D-8C54-5F0C0EF5BF3E}" srcId="{02172DA0-09E8-46C3-992C-044D22303903}" destId="{4B28846D-A73B-4F6C-B02A-A73972E6947D}" srcOrd="2" destOrd="0" parTransId="{8F435840-5BF1-4E60-A54B-5BF9BE9A829F}" sibTransId="{FCA2E68E-350D-43D8-B28B-AD495D552AA3}"/>
    <dgm:cxn modelId="{B871FFB1-4831-4C44-BE36-FD78554A1FAA}" type="presOf" srcId="{D90CFC22-E37D-475E-8BC6-A114DBF40804}" destId="{461B3603-2AA2-4EAB-B157-CFE286ECDBD6}" srcOrd="0" destOrd="0" presId="urn:microsoft.com/office/officeart/2005/8/layout/vList3"/>
    <dgm:cxn modelId="{8CFBC9CF-37E6-42B1-96B8-97E3D5F92EB2}" type="presOf" srcId="{2960C6CB-0911-4C64-AC90-A2C9D692A0E5}" destId="{50796675-6C96-4572-849E-F78F844B2F9B}" srcOrd="0" destOrd="0" presId="urn:microsoft.com/office/officeart/2005/8/layout/vList3"/>
    <dgm:cxn modelId="{F11B4BE0-F903-4E79-ADEC-927EF2B95C46}" srcId="{02172DA0-09E8-46C3-992C-044D22303903}" destId="{2960C6CB-0911-4C64-AC90-A2C9D692A0E5}" srcOrd="0" destOrd="0" parTransId="{1BBE630E-BF33-464A-80E3-79756459BD35}" sibTransId="{1F9F568C-399F-4EDA-ADFE-2C196E011DA3}"/>
    <dgm:cxn modelId="{C39495FE-CAE9-4C06-A53F-3E0FDBDA6D1A}" type="presParOf" srcId="{474F9DD4-2621-41F8-9EC0-D98688AAE4A4}" destId="{0E960E92-476B-410E-9BF3-DC7316327C7A}" srcOrd="0" destOrd="0" presId="urn:microsoft.com/office/officeart/2005/8/layout/vList3"/>
    <dgm:cxn modelId="{4C7BF490-1A95-43BA-9AF0-6FB425E90AF4}" type="presParOf" srcId="{0E960E92-476B-410E-9BF3-DC7316327C7A}" destId="{89698BB1-CE0B-4853-BB1B-F3205F1CB514}" srcOrd="0" destOrd="0" presId="urn:microsoft.com/office/officeart/2005/8/layout/vList3"/>
    <dgm:cxn modelId="{754C1234-F394-4154-879F-8F808979FC4B}" type="presParOf" srcId="{0E960E92-476B-410E-9BF3-DC7316327C7A}" destId="{50796675-6C96-4572-849E-F78F844B2F9B}" srcOrd="1" destOrd="0" presId="urn:microsoft.com/office/officeart/2005/8/layout/vList3"/>
    <dgm:cxn modelId="{12F82E45-1FEB-4C85-82A1-4D887377DA04}" type="presParOf" srcId="{474F9DD4-2621-41F8-9EC0-D98688AAE4A4}" destId="{DA3B93E3-8380-469F-BC17-C27131BE3370}" srcOrd="1" destOrd="0" presId="urn:microsoft.com/office/officeart/2005/8/layout/vList3"/>
    <dgm:cxn modelId="{87224850-E32B-4B14-A84E-06E65F3156A6}" type="presParOf" srcId="{474F9DD4-2621-41F8-9EC0-D98688AAE4A4}" destId="{0195DE66-6C5B-4BAF-981E-B44B4AE68C7C}" srcOrd="2" destOrd="0" presId="urn:microsoft.com/office/officeart/2005/8/layout/vList3"/>
    <dgm:cxn modelId="{316F77A4-D4B8-4E77-8E27-C74F1CF329A4}" type="presParOf" srcId="{0195DE66-6C5B-4BAF-981E-B44B4AE68C7C}" destId="{DD336166-B555-40B6-88BC-0EA9DE4BE4BB}" srcOrd="0" destOrd="0" presId="urn:microsoft.com/office/officeart/2005/8/layout/vList3"/>
    <dgm:cxn modelId="{3CAAA034-D169-413D-8196-A32C2BFE7FB5}" type="presParOf" srcId="{0195DE66-6C5B-4BAF-981E-B44B4AE68C7C}" destId="{3FF8B367-5806-458D-ACD4-9F07081A8CD0}" srcOrd="1" destOrd="0" presId="urn:microsoft.com/office/officeart/2005/8/layout/vList3"/>
    <dgm:cxn modelId="{84FE5C96-5FAA-4DDF-8BE2-17B82695D8B6}" type="presParOf" srcId="{474F9DD4-2621-41F8-9EC0-D98688AAE4A4}" destId="{82F70593-BBFB-4388-A490-D275F3262F83}" srcOrd="3" destOrd="0" presId="urn:microsoft.com/office/officeart/2005/8/layout/vList3"/>
    <dgm:cxn modelId="{3AE75F56-8B87-4C63-BA0B-83A2BB7793F3}" type="presParOf" srcId="{474F9DD4-2621-41F8-9EC0-D98688AAE4A4}" destId="{EB614AE7-9D5A-4C4B-9742-437B6FAA7007}" srcOrd="4" destOrd="0" presId="urn:microsoft.com/office/officeart/2005/8/layout/vList3"/>
    <dgm:cxn modelId="{C52F8435-6C14-476F-B9B4-0EA4F0F38CC5}" type="presParOf" srcId="{EB614AE7-9D5A-4C4B-9742-437B6FAA7007}" destId="{434B2B13-2F23-41B7-A0BA-36CFA0B3F0FE}" srcOrd="0" destOrd="0" presId="urn:microsoft.com/office/officeart/2005/8/layout/vList3"/>
    <dgm:cxn modelId="{60364CCF-DAB6-475D-B5B8-F8520EDAC8D7}" type="presParOf" srcId="{EB614AE7-9D5A-4C4B-9742-437B6FAA7007}" destId="{E5364428-8ABF-4820-8C64-C3A3E8F48CBA}" srcOrd="1" destOrd="0" presId="urn:microsoft.com/office/officeart/2005/8/layout/vList3"/>
    <dgm:cxn modelId="{B93B67E0-B3D8-4B72-8767-19AB316EB941}" type="presParOf" srcId="{474F9DD4-2621-41F8-9EC0-D98688AAE4A4}" destId="{E58E3EE0-69E8-483D-931C-02B961DA7280}" srcOrd="5" destOrd="0" presId="urn:microsoft.com/office/officeart/2005/8/layout/vList3"/>
    <dgm:cxn modelId="{C97DC507-8E9C-4C29-B00E-BD328FEA73EA}" type="presParOf" srcId="{474F9DD4-2621-41F8-9EC0-D98688AAE4A4}" destId="{A2CB429A-2CFA-4EB3-88E4-F69D4B674DDA}" srcOrd="6" destOrd="0" presId="urn:microsoft.com/office/officeart/2005/8/layout/vList3"/>
    <dgm:cxn modelId="{154390B4-C747-4E9C-B15C-909784D234B2}" type="presParOf" srcId="{A2CB429A-2CFA-4EB3-88E4-F69D4B674DDA}" destId="{2BC18CE8-6DFE-40F8-9C6A-AC6B9E0D5BA8}" srcOrd="0" destOrd="0" presId="urn:microsoft.com/office/officeart/2005/8/layout/vList3"/>
    <dgm:cxn modelId="{F6D2C698-95DC-494E-8FB6-799D56D0A2ED}" type="presParOf" srcId="{A2CB429A-2CFA-4EB3-88E4-F69D4B674DDA}" destId="{461B3603-2AA2-4EAB-B157-CFE286ECDBD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9F543-649E-4612-96EB-30998D048C5F}">
      <dsp:nvSpPr>
        <dsp:cNvPr id="0" name=""/>
        <dsp:cNvSpPr/>
      </dsp:nvSpPr>
      <dsp:spPr>
        <a:xfrm>
          <a:off x="0" y="107223"/>
          <a:ext cx="3378259" cy="202695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latin typeface="Times New Roman" panose="02020603050405020304" pitchFamily="18" charset="0"/>
              <a:cs typeface="Times New Roman" panose="02020603050405020304" pitchFamily="18" charset="0"/>
            </a:rPr>
            <a:t>1. Bảo đảm sự lãnh đạo của Đảng, phát huy vai trò giám sát của các tổ chức chính trị - xã hội và nhân dân trong quá trình thực hiện tinh giản biên chế.</a:t>
          </a:r>
          <a:endParaRPr lang="en-US" sz="1500" kern="1200" dirty="0">
            <a:latin typeface="Times New Roman" panose="02020603050405020304" pitchFamily="18" charset="0"/>
            <a:cs typeface="Times New Roman" panose="02020603050405020304" pitchFamily="18" charset="0"/>
          </a:endParaRPr>
        </a:p>
      </dsp:txBody>
      <dsp:txXfrm>
        <a:off x="0" y="107223"/>
        <a:ext cx="3378259" cy="2026955"/>
      </dsp:txXfrm>
    </dsp:sp>
    <dsp:sp modelId="{B1693D4A-BE6D-4E02-9D21-453D00F42DF8}">
      <dsp:nvSpPr>
        <dsp:cNvPr id="0" name=""/>
        <dsp:cNvSpPr/>
      </dsp:nvSpPr>
      <dsp:spPr>
        <a:xfrm>
          <a:off x="3716085" y="107223"/>
          <a:ext cx="3378259" cy="2026955"/>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vi-VN" sz="1500" b="0" i="0" kern="1200" dirty="0">
              <a:latin typeface="Times New Roman" panose="02020603050405020304" pitchFamily="18" charset="0"/>
              <a:cs typeface="Times New Roman" panose="02020603050405020304" pitchFamily="18" charset="0"/>
            </a:rPr>
            <a:t>2. Gắn tinh giản biên chế với sắp xếp tổ chức bộ máy theo hướng tinh gọn, hoạt động hiệu lực, hiệu quả và cơ cấu lại, nâng cao chất lượng đội ngũ cán bộ, công chức, viên chức theo vị trí việc làm, phù hợp với cơ chế tự chủ của cơ quan, tổ chức, đơn vị.</a:t>
          </a:r>
        </a:p>
      </dsp:txBody>
      <dsp:txXfrm>
        <a:off x="3716085" y="107223"/>
        <a:ext cx="3378259" cy="2026955"/>
      </dsp:txXfrm>
    </dsp:sp>
    <dsp:sp modelId="{B760151D-1D05-403D-8C86-FABFC3202AC8}">
      <dsp:nvSpPr>
        <dsp:cNvPr id="0" name=""/>
        <dsp:cNvSpPr/>
      </dsp:nvSpPr>
      <dsp:spPr>
        <a:xfrm>
          <a:off x="7432170" y="107223"/>
          <a:ext cx="3378259" cy="2026955"/>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latin typeface="Times New Roman" panose="02020603050405020304" pitchFamily="18" charset="0"/>
              <a:cs typeface="Times New Roman" panose="02020603050405020304" pitchFamily="18" charset="0"/>
            </a:rPr>
            <a:t>3. Bảo đảm nguyên tắc tập trung dân chủ, khách quan, công bằng, công khai, minh bạch và theo quy định của pháp luật.</a:t>
          </a:r>
        </a:p>
      </dsp:txBody>
      <dsp:txXfrm>
        <a:off x="7432170" y="107223"/>
        <a:ext cx="3378259" cy="2026955"/>
      </dsp:txXfrm>
    </dsp:sp>
    <dsp:sp modelId="{C45FE14D-4EF1-43E2-B473-8E361EB7AA62}">
      <dsp:nvSpPr>
        <dsp:cNvPr id="0" name=""/>
        <dsp:cNvSpPr/>
      </dsp:nvSpPr>
      <dsp:spPr>
        <a:xfrm>
          <a:off x="0" y="2472004"/>
          <a:ext cx="3378259" cy="2026955"/>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vi-VN" sz="1500" b="0" i="0" kern="1200">
              <a:latin typeface="Times New Roman" panose="02020603050405020304" pitchFamily="18" charset="0"/>
              <a:cs typeface="Times New Roman" panose="02020603050405020304" pitchFamily="18" charset="0"/>
            </a:rPr>
            <a:t>4. Bảo đảm chi trả chế độ, chính sách tinh giản biên chế kịp thời, đầy đủ theo quy định của pháp luật, bảo đảm sử dụng hiệu quả ngân sách nhà nước.</a:t>
          </a:r>
        </a:p>
      </dsp:txBody>
      <dsp:txXfrm>
        <a:off x="0" y="2472004"/>
        <a:ext cx="3378259" cy="2026955"/>
      </dsp:txXfrm>
    </dsp:sp>
    <dsp:sp modelId="{364216CE-069C-4CF4-957F-47FF69CE8760}">
      <dsp:nvSpPr>
        <dsp:cNvPr id="0" name=""/>
        <dsp:cNvSpPr/>
      </dsp:nvSpPr>
      <dsp:spPr>
        <a:xfrm>
          <a:off x="3716085" y="2472004"/>
          <a:ext cx="3378259" cy="2026955"/>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vi-VN" sz="1500" b="0" i="0" kern="1200" dirty="0">
              <a:latin typeface="Times New Roman" panose="02020603050405020304" pitchFamily="18" charset="0"/>
              <a:cs typeface="Times New Roman" panose="02020603050405020304" pitchFamily="18" charset="0"/>
            </a:rPr>
            <a:t>5. Người đứng đầu phải chịu trách nhiệm về kết quả thực hiện tinh giản biên chế trong cơ quan, tổ chức, đơn vị được giao quản lý theo thẩm quyền.</a:t>
          </a:r>
        </a:p>
      </dsp:txBody>
      <dsp:txXfrm>
        <a:off x="3716085" y="2472004"/>
        <a:ext cx="3378259" cy="2026955"/>
      </dsp:txXfrm>
    </dsp:sp>
    <dsp:sp modelId="{1A3903F8-4547-4A5B-8109-5AD179C54DCB}">
      <dsp:nvSpPr>
        <dsp:cNvPr id="0" name=""/>
        <dsp:cNvSpPr/>
      </dsp:nvSpPr>
      <dsp:spPr>
        <a:xfrm>
          <a:off x="7432170" y="2472004"/>
          <a:ext cx="3378259" cy="202695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vi-VN" sz="1500" b="0" i="0" kern="1200" dirty="0">
              <a:latin typeface="Times New Roman" panose="02020603050405020304" pitchFamily="18" charset="0"/>
              <a:cs typeface="Times New Roman" panose="02020603050405020304" pitchFamily="18" charset="0"/>
            </a:rPr>
            <a:t>6. Đối tượng tinh giản biên chế nếu được bầu cử, tuyển dụng lại vào các cơ quan, tổ chức, đơn vị hưởng lương từ ngân sách nhà nước trong thời gian 60 tháng kể từ ngày thực hiện tinh giản biên chế thì phải hoàn trả lại số tiền trợ cấp đã nhận cho cơ quan, tổ chức, đơn vị đã chi trả trợ cấp.</a:t>
          </a:r>
        </a:p>
      </dsp:txBody>
      <dsp:txXfrm>
        <a:off x="7432170" y="2472004"/>
        <a:ext cx="3378259" cy="20269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466A5-133D-46F6-87F0-362EE4683E67}">
      <dsp:nvSpPr>
        <dsp:cNvPr id="0" name=""/>
        <dsp:cNvSpPr/>
      </dsp:nvSpPr>
      <dsp:spPr>
        <a:xfrm>
          <a:off x="0" y="0"/>
          <a:ext cx="4366901" cy="4366901"/>
        </a:xfrm>
        <a:prstGeom prst="pie">
          <a:avLst>
            <a:gd name="adj1" fmla="val 5400000"/>
            <a:gd name="adj2" fmla="val 1620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D5438A-D6D4-467F-9857-445E4E4CC9F9}">
      <dsp:nvSpPr>
        <dsp:cNvPr id="0" name=""/>
        <dsp:cNvSpPr/>
      </dsp:nvSpPr>
      <dsp:spPr>
        <a:xfrm>
          <a:off x="2183450" y="0"/>
          <a:ext cx="8481701" cy="4366901"/>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latin typeface="Times New Roman" panose="02020603050405020304" pitchFamily="18" charset="0"/>
              <a:cs typeface="Times New Roman" panose="02020603050405020304" pitchFamily="18" charset="0"/>
            </a:rPr>
            <a:t>Cán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bộ</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công</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chức</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viên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chức</a:t>
          </a:r>
          <a:endParaRPr lang="en-US" sz="1500" kern="1200" dirty="0">
            <a:latin typeface="Times New Roman" panose="02020603050405020304" pitchFamily="18" charset="0"/>
            <a:cs typeface="Times New Roman" panose="02020603050405020304" pitchFamily="18" charset="0"/>
          </a:endParaRPr>
        </a:p>
      </dsp:txBody>
      <dsp:txXfrm>
        <a:off x="2183450" y="0"/>
        <a:ext cx="8481701" cy="698704"/>
      </dsp:txXfrm>
    </dsp:sp>
    <dsp:sp modelId="{C92DC83C-EDC5-470E-A4EF-15EFDDA27BA7}">
      <dsp:nvSpPr>
        <dsp:cNvPr id="0" name=""/>
        <dsp:cNvSpPr/>
      </dsp:nvSpPr>
      <dsp:spPr>
        <a:xfrm>
          <a:off x="458524" y="698704"/>
          <a:ext cx="3449851" cy="3449851"/>
        </a:xfrm>
        <a:prstGeom prst="pie">
          <a:avLst>
            <a:gd name="adj1" fmla="val 5400000"/>
            <a:gd name="adj2" fmla="val 16200000"/>
          </a:avLst>
        </a:prstGeom>
        <a:solidFill>
          <a:schemeClr val="accent3">
            <a:hueOff val="-3082042"/>
            <a:satOff val="3141"/>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C53ABD-7C53-4025-83A4-FBCA6AFDA900}">
      <dsp:nvSpPr>
        <dsp:cNvPr id="0" name=""/>
        <dsp:cNvSpPr/>
      </dsp:nvSpPr>
      <dsp:spPr>
        <a:xfrm>
          <a:off x="2183450" y="698704"/>
          <a:ext cx="8481701" cy="3449851"/>
        </a:xfrm>
        <a:prstGeom prst="rect">
          <a:avLst/>
        </a:prstGeom>
        <a:solidFill>
          <a:schemeClr val="lt1">
            <a:alpha val="90000"/>
            <a:hueOff val="0"/>
            <a:satOff val="0"/>
            <a:lumOff val="0"/>
            <a:alphaOff val="0"/>
          </a:schemeClr>
        </a:solidFill>
        <a:ln w="15875" cap="flat" cmpd="sng" algn="ctr">
          <a:solidFill>
            <a:schemeClr val="accent3">
              <a:hueOff val="-3082042"/>
              <a:satOff val="3141"/>
              <a:lumOff val="-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err="1">
              <a:latin typeface="Times New Roman" panose="02020603050405020304" pitchFamily="18" charset="0"/>
              <a:cs typeface="Times New Roman" panose="02020603050405020304" pitchFamily="18" charset="0"/>
            </a:rPr>
            <a:t>Cán</a:t>
          </a:r>
          <a:r>
            <a:rPr lang="en-US" sz="1500" b="0" i="0" kern="1200" dirty="0">
              <a:latin typeface="Times New Roman" panose="02020603050405020304" pitchFamily="18" charset="0"/>
              <a:cs typeface="Times New Roman" panose="02020603050405020304" pitchFamily="18" charset="0"/>
            </a:rPr>
            <a:t> </a:t>
          </a:r>
          <a:r>
            <a:rPr lang="en-US" sz="1500" b="0" i="0" kern="1200" dirty="0" err="1">
              <a:latin typeface="Times New Roman" panose="02020603050405020304" pitchFamily="18" charset="0"/>
              <a:cs typeface="Times New Roman" panose="02020603050405020304" pitchFamily="18" charset="0"/>
            </a:rPr>
            <a:t>bộ</a:t>
          </a:r>
          <a:r>
            <a:rPr lang="en-US" sz="1500" b="0" i="0" kern="1200" dirty="0">
              <a:latin typeface="Times New Roman" panose="02020603050405020304" pitchFamily="18" charset="0"/>
              <a:cs typeface="Times New Roman" panose="02020603050405020304" pitchFamily="18" charset="0"/>
            </a:rPr>
            <a:t>, </a:t>
          </a:r>
          <a:r>
            <a:rPr lang="en-US" sz="1500" b="0" i="0" kern="1200" dirty="0" err="1">
              <a:latin typeface="Times New Roman" panose="02020603050405020304" pitchFamily="18" charset="0"/>
              <a:cs typeface="Times New Roman" panose="02020603050405020304" pitchFamily="18" charset="0"/>
            </a:rPr>
            <a:t>công</a:t>
          </a:r>
          <a:r>
            <a:rPr lang="en-US" sz="1500" b="0" i="0" kern="1200" dirty="0">
              <a:latin typeface="Times New Roman" panose="02020603050405020304" pitchFamily="18" charset="0"/>
              <a:cs typeface="Times New Roman" panose="02020603050405020304" pitchFamily="18" charset="0"/>
            </a:rPr>
            <a:t> </a:t>
          </a:r>
          <a:r>
            <a:rPr lang="en-US" sz="1500" b="0" i="0" kern="1200" dirty="0" err="1">
              <a:latin typeface="Times New Roman" panose="02020603050405020304" pitchFamily="18" charset="0"/>
              <a:cs typeface="Times New Roman" panose="02020603050405020304" pitchFamily="18" charset="0"/>
            </a:rPr>
            <a:t>chức</a:t>
          </a:r>
          <a:r>
            <a:rPr lang="en-US" sz="1500" b="0" i="0" kern="1200" dirty="0">
              <a:latin typeface="Times New Roman" panose="02020603050405020304" pitchFamily="18" charset="0"/>
              <a:cs typeface="Times New Roman" panose="02020603050405020304" pitchFamily="18" charset="0"/>
            </a:rPr>
            <a:t> </a:t>
          </a:r>
          <a:r>
            <a:rPr lang="en-US" sz="1500" b="0" i="0" kern="1200" dirty="0" err="1">
              <a:latin typeface="Times New Roman" panose="02020603050405020304" pitchFamily="18" charset="0"/>
              <a:cs typeface="Times New Roman" panose="02020603050405020304" pitchFamily="18" charset="0"/>
            </a:rPr>
            <a:t>cấp</a:t>
          </a:r>
          <a:r>
            <a:rPr lang="en-US" sz="1500" b="0" i="0" kern="1200" dirty="0">
              <a:latin typeface="Times New Roman" panose="02020603050405020304" pitchFamily="18" charset="0"/>
              <a:cs typeface="Times New Roman" panose="02020603050405020304" pitchFamily="18" charset="0"/>
            </a:rPr>
            <a:t> </a:t>
          </a:r>
          <a:r>
            <a:rPr lang="en-US" sz="1500" b="0" i="0" kern="1200" dirty="0" err="1">
              <a:latin typeface="Times New Roman" panose="02020603050405020304" pitchFamily="18" charset="0"/>
              <a:cs typeface="Times New Roman" panose="02020603050405020304" pitchFamily="18" charset="0"/>
            </a:rPr>
            <a:t>xã</a:t>
          </a:r>
          <a:endParaRPr lang="en-US" sz="1500" kern="1200" dirty="0">
            <a:latin typeface="Times New Roman" panose="02020603050405020304" pitchFamily="18" charset="0"/>
            <a:cs typeface="Times New Roman" panose="02020603050405020304" pitchFamily="18" charset="0"/>
          </a:endParaRPr>
        </a:p>
      </dsp:txBody>
      <dsp:txXfrm>
        <a:off x="2183450" y="698704"/>
        <a:ext cx="8481701" cy="698704"/>
      </dsp:txXfrm>
    </dsp:sp>
    <dsp:sp modelId="{8F431197-C4E7-494F-860D-A733B4EE9EF5}">
      <dsp:nvSpPr>
        <dsp:cNvPr id="0" name=""/>
        <dsp:cNvSpPr/>
      </dsp:nvSpPr>
      <dsp:spPr>
        <a:xfrm>
          <a:off x="917049" y="1397408"/>
          <a:ext cx="2532802" cy="2532802"/>
        </a:xfrm>
        <a:prstGeom prst="pie">
          <a:avLst>
            <a:gd name="adj1" fmla="val 5400000"/>
            <a:gd name="adj2" fmla="val 16200000"/>
          </a:avLst>
        </a:prstGeom>
        <a:solidFill>
          <a:schemeClr val="accent3">
            <a:hueOff val="-6164083"/>
            <a:satOff val="6281"/>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423E0-97AC-4AC7-BDCD-11BAE397DEDA}">
      <dsp:nvSpPr>
        <dsp:cNvPr id="0" name=""/>
        <dsp:cNvSpPr/>
      </dsp:nvSpPr>
      <dsp:spPr>
        <a:xfrm>
          <a:off x="2183450" y="1397408"/>
          <a:ext cx="8481701" cy="2532802"/>
        </a:xfrm>
        <a:prstGeom prst="rect">
          <a:avLst/>
        </a:prstGeom>
        <a:solidFill>
          <a:schemeClr val="lt1">
            <a:alpha val="90000"/>
            <a:hueOff val="0"/>
            <a:satOff val="0"/>
            <a:lumOff val="0"/>
            <a:alphaOff val="0"/>
          </a:schemeClr>
        </a:solidFill>
        <a:ln w="15875" cap="flat" cmpd="sng" algn="ctr">
          <a:solidFill>
            <a:schemeClr val="accent3">
              <a:hueOff val="-6164083"/>
              <a:satOff val="6281"/>
              <a:lumOff val="-1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latin typeface="Times New Roman" panose="02020603050405020304" pitchFamily="18" charset="0"/>
              <a:cs typeface="Times New Roman" panose="02020603050405020304" pitchFamily="18" charset="0"/>
            </a:rPr>
            <a:t>N</a:t>
          </a:r>
          <a:r>
            <a:rPr lang="vi-VN" sz="1500" b="1" i="0" kern="1200" dirty="0">
              <a:latin typeface="Times New Roman" panose="02020603050405020304" pitchFamily="18" charset="0"/>
              <a:cs typeface="Times New Roman" panose="02020603050405020304" pitchFamily="18" charset="0"/>
            </a:rPr>
            <a:t>gười làm việc theo chế độ hợp đồng lao động không xác định thời hạn trong các cơ quan hành chính được áp dụng chế độ, chính sách </a:t>
          </a:r>
          <a:r>
            <a:rPr lang="vi-VN" sz="1500" b="1" i="0" u="sng" kern="1200" dirty="0">
              <a:latin typeface="Times New Roman" panose="02020603050405020304" pitchFamily="18" charset="0"/>
              <a:cs typeface="Times New Roman" panose="02020603050405020304" pitchFamily="18" charset="0"/>
            </a:rPr>
            <a:t>như công chức</a:t>
          </a:r>
          <a:r>
            <a:rPr lang="vi-VN" sz="1500" b="1" i="0" kern="1200" dirty="0">
              <a:latin typeface="Times New Roman" panose="02020603050405020304" pitchFamily="18" charset="0"/>
              <a:cs typeface="Times New Roman" panose="02020603050405020304" pitchFamily="18" charset="0"/>
            </a:rPr>
            <a:t> theo quy định của Chính phủ</a:t>
          </a:r>
          <a:endParaRPr lang="en-US" sz="1500" b="1" kern="1200" dirty="0">
            <a:latin typeface="Times New Roman" panose="02020603050405020304" pitchFamily="18" charset="0"/>
            <a:cs typeface="Times New Roman" panose="02020603050405020304" pitchFamily="18" charset="0"/>
          </a:endParaRPr>
        </a:p>
      </dsp:txBody>
      <dsp:txXfrm>
        <a:off x="2183450" y="1397408"/>
        <a:ext cx="8481701" cy="698704"/>
      </dsp:txXfrm>
    </dsp:sp>
    <dsp:sp modelId="{5DBD5E7B-6E98-464C-A038-135D45485794}">
      <dsp:nvSpPr>
        <dsp:cNvPr id="0" name=""/>
        <dsp:cNvSpPr/>
      </dsp:nvSpPr>
      <dsp:spPr>
        <a:xfrm>
          <a:off x="1375573" y="2096112"/>
          <a:ext cx="1615753" cy="1615753"/>
        </a:xfrm>
        <a:prstGeom prst="pie">
          <a:avLst>
            <a:gd name="adj1" fmla="val 5400000"/>
            <a:gd name="adj2" fmla="val 16200000"/>
          </a:avLst>
        </a:prstGeom>
        <a:solidFill>
          <a:schemeClr val="accent3">
            <a:hueOff val="-9246125"/>
            <a:satOff val="9422"/>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FAFEBC-7955-4983-B5D5-094C850F2FE2}">
      <dsp:nvSpPr>
        <dsp:cNvPr id="0" name=""/>
        <dsp:cNvSpPr/>
      </dsp:nvSpPr>
      <dsp:spPr>
        <a:xfrm>
          <a:off x="2183450" y="2096112"/>
          <a:ext cx="8481701" cy="1615753"/>
        </a:xfrm>
        <a:prstGeom prst="rect">
          <a:avLst/>
        </a:prstGeom>
        <a:solidFill>
          <a:schemeClr val="lt1">
            <a:alpha val="90000"/>
            <a:hueOff val="0"/>
            <a:satOff val="0"/>
            <a:lumOff val="0"/>
            <a:alphaOff val="0"/>
          </a:schemeClr>
        </a:solidFill>
        <a:ln w="15875" cap="flat" cmpd="sng" algn="ctr">
          <a:solidFill>
            <a:schemeClr val="accent3">
              <a:hueOff val="-9246125"/>
              <a:satOff val="9422"/>
              <a:lumOff val="-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44525">
            <a:lnSpc>
              <a:spcPct val="90000"/>
            </a:lnSpc>
            <a:spcBef>
              <a:spcPct val="0"/>
            </a:spcBef>
            <a:spcAft>
              <a:spcPct val="35000"/>
            </a:spcAft>
            <a:buNone/>
          </a:pPr>
          <a:r>
            <a:rPr lang="vi-VN" sz="1450" b="0" i="0" kern="1200" dirty="0">
              <a:latin typeface="Times New Roman" panose="02020603050405020304" pitchFamily="18" charset="0"/>
              <a:cs typeface="Times New Roman" panose="02020603050405020304" pitchFamily="18" charset="0"/>
            </a:rPr>
            <a:t>Người làm việc theo chế độ hợp đồng lao động không xác định thời hạn </a:t>
          </a:r>
          <a:r>
            <a:rPr lang="vi-VN" sz="1450" b="1" i="0" kern="1200" dirty="0">
              <a:latin typeface="Times New Roman" panose="02020603050405020304" pitchFamily="18" charset="0"/>
              <a:cs typeface="Times New Roman" panose="02020603050405020304" pitchFamily="18" charset="0"/>
            </a:rPr>
            <a:t>thực hiện các công việc chuyên môn nghiệp vụ thuộc danh mục vị trí việc làm</a:t>
          </a:r>
          <a:r>
            <a:rPr lang="vi-VN" sz="1450" b="1" i="0" kern="1200" dirty="0">
              <a:effectLst/>
              <a:latin typeface="+mn-lt"/>
              <a:cs typeface="Times New Roman" panose="02020603050405020304" pitchFamily="18" charset="0"/>
            </a:rPr>
            <a:t>ngành và vị trí việc làm chức danh nghề nghiệp chuyên môn dùng chung</a:t>
          </a:r>
          <a:r>
            <a:rPr lang="vi-VN" sz="1450" b="1" i="0" kern="1200" dirty="0">
              <a:latin typeface="Times New Roman" panose="02020603050405020304" pitchFamily="18" charset="0"/>
              <a:cs typeface="Times New Roman" panose="02020603050405020304" pitchFamily="18" charset="0"/>
            </a:rPr>
            <a:t> chức danh nghề nghiệp chuyên </a:t>
          </a:r>
          <a:r>
            <a:rPr lang="vi-VN" sz="1450" b="0" i="0" kern="1200" dirty="0">
              <a:latin typeface="Times New Roman" panose="02020603050405020304" pitchFamily="18" charset="0"/>
              <a:cs typeface="Times New Roman" panose="02020603050405020304" pitchFamily="18" charset="0"/>
            </a:rPr>
            <a:t>trong đơn vị sự nghiệp công lập theo quy định của Chính phủ</a:t>
          </a:r>
          <a:endParaRPr lang="en-US" sz="1450" kern="1200" dirty="0">
            <a:latin typeface="Times New Roman" panose="02020603050405020304" pitchFamily="18" charset="0"/>
            <a:cs typeface="Times New Roman" panose="02020603050405020304" pitchFamily="18" charset="0"/>
          </a:endParaRPr>
        </a:p>
      </dsp:txBody>
      <dsp:txXfrm>
        <a:off x="2183450" y="2096112"/>
        <a:ext cx="8481701" cy="698704"/>
      </dsp:txXfrm>
    </dsp:sp>
    <dsp:sp modelId="{0C2CC13D-5E05-45BD-8293-85EC0F7474CF}">
      <dsp:nvSpPr>
        <dsp:cNvPr id="0" name=""/>
        <dsp:cNvSpPr/>
      </dsp:nvSpPr>
      <dsp:spPr>
        <a:xfrm>
          <a:off x="1834098" y="2794816"/>
          <a:ext cx="698704" cy="698704"/>
        </a:xfrm>
        <a:prstGeom prst="pie">
          <a:avLst>
            <a:gd name="adj1" fmla="val 5400000"/>
            <a:gd name="adj2" fmla="val 16200000"/>
          </a:avLst>
        </a:prstGeom>
        <a:solidFill>
          <a:schemeClr val="accent3">
            <a:hueOff val="-12328166"/>
            <a:satOff val="12562"/>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BA4873-B8FF-4F9E-A704-ED1FB30E42A1}">
      <dsp:nvSpPr>
        <dsp:cNvPr id="0" name=""/>
        <dsp:cNvSpPr/>
      </dsp:nvSpPr>
      <dsp:spPr>
        <a:xfrm>
          <a:off x="2183450" y="2794816"/>
          <a:ext cx="8481701" cy="698704"/>
        </a:xfrm>
        <a:prstGeom prst="rect">
          <a:avLst/>
        </a:prstGeom>
        <a:solidFill>
          <a:schemeClr val="lt1">
            <a:alpha val="90000"/>
            <a:hueOff val="0"/>
            <a:satOff val="0"/>
            <a:lumOff val="0"/>
            <a:alphaOff val="0"/>
          </a:schemeClr>
        </a:solidFill>
        <a:ln w="15875" cap="flat" cmpd="sng" algn="ctr">
          <a:solidFill>
            <a:schemeClr val="accent3">
              <a:hueOff val="-12328166"/>
              <a:satOff val="12562"/>
              <a:lumOff val="-23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vi-VN" sz="1500" b="1" kern="1200">
              <a:latin typeface="Times New Roman" panose="02020603050405020304" pitchFamily="18" charset="0"/>
              <a:cs typeface="Times New Roman" panose="02020603050405020304" pitchFamily="18" charset="0"/>
            </a:rPr>
            <a:t>Người hoạt động không chuyên trách ở cấp xã</a:t>
          </a:r>
          <a:endParaRPr lang="en-US" sz="1500" b="1" kern="1200" dirty="0">
            <a:latin typeface="Times New Roman" panose="02020603050405020304" pitchFamily="18" charset="0"/>
            <a:cs typeface="Times New Roman" panose="02020603050405020304" pitchFamily="18" charset="0"/>
          </a:endParaRPr>
        </a:p>
      </dsp:txBody>
      <dsp:txXfrm>
        <a:off x="2183450" y="2794816"/>
        <a:ext cx="8481701" cy="6987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4C983-221D-4A85-BB4C-13D8060212DF}">
      <dsp:nvSpPr>
        <dsp:cNvPr id="0" name=""/>
        <dsp:cNvSpPr/>
      </dsp:nvSpPr>
      <dsp:spPr>
        <a:xfrm rot="16200000">
          <a:off x="-222150" y="223394"/>
          <a:ext cx="3680967" cy="3234177"/>
        </a:xfrm>
        <a:prstGeom prst="flowChartManualOperati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0619" bIns="0" numCol="1" spcCol="1270" anchor="ctr" anchorCtr="0">
          <a:noAutofit/>
        </a:bodyPr>
        <a:lstStyle/>
        <a:p>
          <a:pPr marL="0" lvl="0" indent="0" algn="ctr" defTabSz="711200">
            <a:lnSpc>
              <a:spcPct val="90000"/>
            </a:lnSpc>
            <a:spcBef>
              <a:spcPct val="0"/>
            </a:spcBef>
            <a:spcAft>
              <a:spcPct val="35000"/>
            </a:spcAft>
            <a:buNone/>
          </a:pPr>
          <a:r>
            <a:rPr lang="vi-VN" sz="1600" kern="1200" dirty="0"/>
            <a:t>Cán bộ, công chức, viên chức; cán bộ, công chức cấp xã và người làm việc theo chế độ hợp đồng lao động không xác định thời hạn trong các cơ quan hành chính được áp dụng chế độ, chính sách như công chức theo quy định của </a:t>
          </a:r>
          <a:r>
            <a:rPr lang="vi-VN" sz="1600" kern="1200"/>
            <a:t>Chính phủ</a:t>
          </a:r>
          <a:endParaRPr lang="en-US" sz="1600" kern="1200" dirty="0"/>
        </a:p>
      </dsp:txBody>
      <dsp:txXfrm rot="5400000">
        <a:off x="1245" y="736192"/>
        <a:ext cx="3234177" cy="2208581"/>
      </dsp:txXfrm>
    </dsp:sp>
    <dsp:sp modelId="{8260A3F2-6396-4B27-8513-494E623BA6D7}">
      <dsp:nvSpPr>
        <dsp:cNvPr id="0" name=""/>
        <dsp:cNvSpPr/>
      </dsp:nvSpPr>
      <dsp:spPr>
        <a:xfrm rot="16200000">
          <a:off x="3254590" y="223394"/>
          <a:ext cx="3680967" cy="3234177"/>
        </a:xfrm>
        <a:prstGeom prst="flowChartManualOperation">
          <a:avLst/>
        </a:prstGeom>
        <a:solidFill>
          <a:schemeClr val="accent5">
            <a:hueOff val="496582"/>
            <a:satOff val="288"/>
            <a:lumOff val="28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0619" bIns="0" numCol="1" spcCol="1270" anchor="ctr" anchorCtr="0">
          <a:noAutofit/>
        </a:bodyPr>
        <a:lstStyle/>
        <a:p>
          <a:pPr marL="0" lvl="0" indent="0" algn="ctr" defTabSz="711200">
            <a:lnSpc>
              <a:spcPct val="90000"/>
            </a:lnSpc>
            <a:spcBef>
              <a:spcPct val="0"/>
            </a:spcBef>
            <a:spcAft>
              <a:spcPct val="35000"/>
            </a:spcAft>
            <a:buNone/>
          </a:pPr>
          <a:r>
            <a:rPr lang="vi-VN" sz="1600" b="0" i="0" kern="1200" dirty="0"/>
            <a:t>Người làm việc theo chế độ hợp đồng lao động không xác định thời hạn thực hiện các công việc chuyên môn nghiệp vụ thuộc danh mục vị trí việc làm chức danh nghề nghiệp chuyên ngành và vị trí việc làm chức danh nghề nghiệp chuyên môn dùng chung trong đơn vị sự nghiệp công lập theo quy định của Chính phủ</a:t>
          </a:r>
          <a:endParaRPr lang="en-US" sz="1600" kern="1200" dirty="0"/>
        </a:p>
      </dsp:txBody>
      <dsp:txXfrm rot="5400000">
        <a:off x="3477985" y="736192"/>
        <a:ext cx="3234177" cy="2208581"/>
      </dsp:txXfrm>
    </dsp:sp>
    <dsp:sp modelId="{3AEDC691-1FBF-417B-B39C-BB403A00074B}">
      <dsp:nvSpPr>
        <dsp:cNvPr id="0" name=""/>
        <dsp:cNvSpPr/>
      </dsp:nvSpPr>
      <dsp:spPr>
        <a:xfrm rot="16200000">
          <a:off x="6731331" y="223394"/>
          <a:ext cx="3680967" cy="3234177"/>
        </a:xfrm>
        <a:prstGeom prst="flowChartManualOperation">
          <a:avLst/>
        </a:prstGeom>
        <a:solidFill>
          <a:schemeClr val="accent5">
            <a:hueOff val="993165"/>
            <a:satOff val="576"/>
            <a:lumOff val="5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0619" bIns="0" numCol="1" spcCol="1270" anchor="ctr" anchorCtr="0">
          <a:noAutofit/>
        </a:bodyPr>
        <a:lstStyle/>
        <a:p>
          <a:pPr marL="0" lvl="0" indent="0" algn="ctr" defTabSz="711200">
            <a:lnSpc>
              <a:spcPct val="90000"/>
            </a:lnSpc>
            <a:spcBef>
              <a:spcPct val="0"/>
            </a:spcBef>
            <a:spcAft>
              <a:spcPct val="35000"/>
            </a:spcAft>
            <a:buNone/>
          </a:pPr>
          <a:r>
            <a:rPr lang="vi-VN" sz="1600" b="0" i="0" kern="1200"/>
            <a:t>Người hoạt động không chuyên trách ở cấp xã</a:t>
          </a:r>
          <a:endParaRPr lang="en-US" sz="1600" kern="1200" dirty="0"/>
        </a:p>
      </dsp:txBody>
      <dsp:txXfrm rot="5400000">
        <a:off x="6954726" y="736192"/>
        <a:ext cx="3234177" cy="22085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EEB61-345E-4A02-B264-55EDAE1FAA86}">
      <dsp:nvSpPr>
        <dsp:cNvPr id="0" name=""/>
        <dsp:cNvSpPr/>
      </dsp:nvSpPr>
      <dsp:spPr>
        <a:xfrm rot="5400000">
          <a:off x="5089053" y="108152"/>
          <a:ext cx="1632637" cy="1420394"/>
        </a:xfrm>
        <a:prstGeom prst="hexagon">
          <a:avLst>
            <a:gd name="adj" fmla="val 25000"/>
            <a:gd name="vf" fmla="val 1154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err="1">
              <a:latin typeface="Times New Roman" panose="02020603050405020304" pitchFamily="18" charset="0"/>
              <a:cs typeface="Times New Roman" panose="02020603050405020304" pitchFamily="18" charset="0"/>
            </a:rPr>
            <a:t>Dôi</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dư</a:t>
          </a:r>
          <a:endParaRPr lang="en-US" sz="2700" kern="1200" dirty="0">
            <a:latin typeface="Times New Roman" panose="02020603050405020304" pitchFamily="18" charset="0"/>
            <a:cs typeface="Times New Roman" panose="02020603050405020304" pitchFamily="18" charset="0"/>
          </a:endParaRPr>
        </a:p>
      </dsp:txBody>
      <dsp:txXfrm rot="-5400000">
        <a:off x="5416519" y="256450"/>
        <a:ext cx="977704" cy="1123799"/>
      </dsp:txXfrm>
    </dsp:sp>
    <dsp:sp modelId="{5C2A2D01-9C36-479D-A1E5-718BD4B4A44C}">
      <dsp:nvSpPr>
        <dsp:cNvPr id="0" name=""/>
        <dsp:cNvSpPr/>
      </dsp:nvSpPr>
      <dsp:spPr>
        <a:xfrm>
          <a:off x="6658671" y="328558"/>
          <a:ext cx="1822023" cy="979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Times New Roman" panose="02020603050405020304" pitchFamily="18" charset="0"/>
              <a:cs typeface="Times New Roman" panose="02020603050405020304" pitchFamily="18" charset="0"/>
            </a:rPr>
            <a:t>6 </a:t>
          </a:r>
          <a:r>
            <a:rPr lang="en-US" sz="2700" kern="1200" dirty="0" err="1">
              <a:latin typeface="Times New Roman" panose="02020603050405020304" pitchFamily="18" charset="0"/>
              <a:cs typeface="Times New Roman" panose="02020603050405020304" pitchFamily="18" charset="0"/>
            </a:rPr>
            <a:t>khoản</a:t>
          </a:r>
          <a:endParaRPr lang="en-US" sz="2700" kern="1200" dirty="0">
            <a:latin typeface="Times New Roman" panose="02020603050405020304" pitchFamily="18" charset="0"/>
            <a:cs typeface="Times New Roman" panose="02020603050405020304" pitchFamily="18" charset="0"/>
          </a:endParaRPr>
        </a:p>
      </dsp:txBody>
      <dsp:txXfrm>
        <a:off x="6658671" y="328558"/>
        <a:ext cx="1822023" cy="979582"/>
      </dsp:txXfrm>
    </dsp:sp>
    <dsp:sp modelId="{28169179-F46E-40C2-905C-747766429BAD}">
      <dsp:nvSpPr>
        <dsp:cNvPr id="0" name=""/>
        <dsp:cNvSpPr/>
      </dsp:nvSpPr>
      <dsp:spPr>
        <a:xfrm rot="5400000">
          <a:off x="3555027" y="108152"/>
          <a:ext cx="1632637" cy="1420394"/>
        </a:xfrm>
        <a:prstGeom prst="hexagon">
          <a:avLst>
            <a:gd name="adj" fmla="val 25000"/>
            <a:gd name="vf" fmla="val 1154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882493" y="256450"/>
        <a:ext cx="977704" cy="1123799"/>
      </dsp:txXfrm>
    </dsp:sp>
    <dsp:sp modelId="{4F092E4C-6B85-4A15-8305-9B099DBF6214}">
      <dsp:nvSpPr>
        <dsp:cNvPr id="0" name=""/>
        <dsp:cNvSpPr/>
      </dsp:nvSpPr>
      <dsp:spPr>
        <a:xfrm rot="5400000">
          <a:off x="4319101" y="1493935"/>
          <a:ext cx="1632637" cy="1420394"/>
        </a:xfrm>
        <a:prstGeom prst="hexagon">
          <a:avLst>
            <a:gd name="adj" fmla="val 25000"/>
            <a:gd name="vf" fmla="val 11547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err="1">
              <a:latin typeface="Times New Roman" panose="02020603050405020304" pitchFamily="18" charset="0"/>
              <a:cs typeface="Times New Roman" panose="02020603050405020304" pitchFamily="18" charset="0"/>
            </a:rPr>
            <a:t>Đánh</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giá</a:t>
          </a:r>
          <a:endParaRPr lang="en-US" sz="2700" kern="1200" dirty="0">
            <a:latin typeface="Times New Roman" panose="02020603050405020304" pitchFamily="18" charset="0"/>
            <a:cs typeface="Times New Roman" panose="02020603050405020304" pitchFamily="18" charset="0"/>
          </a:endParaRPr>
        </a:p>
      </dsp:txBody>
      <dsp:txXfrm rot="-5400000">
        <a:off x="4646567" y="1642233"/>
        <a:ext cx="977704" cy="1123799"/>
      </dsp:txXfrm>
    </dsp:sp>
    <dsp:sp modelId="{07AE6275-332D-4603-83D1-4F5C20E073B2}">
      <dsp:nvSpPr>
        <dsp:cNvPr id="0" name=""/>
        <dsp:cNvSpPr/>
      </dsp:nvSpPr>
      <dsp:spPr>
        <a:xfrm>
          <a:off x="2603199" y="1714341"/>
          <a:ext cx="1763248" cy="979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r" defTabSz="1200150">
            <a:lnSpc>
              <a:spcPct val="90000"/>
            </a:lnSpc>
            <a:spcBef>
              <a:spcPct val="0"/>
            </a:spcBef>
            <a:spcAft>
              <a:spcPct val="35000"/>
            </a:spcAft>
            <a:buNone/>
          </a:pPr>
          <a:r>
            <a:rPr lang="en-US" sz="2700" kern="1200" dirty="0">
              <a:latin typeface="Times New Roman" panose="02020603050405020304" pitchFamily="18" charset="0"/>
              <a:cs typeface="Times New Roman" panose="02020603050405020304" pitchFamily="18" charset="0"/>
            </a:rPr>
            <a:t>2 </a:t>
          </a:r>
          <a:r>
            <a:rPr lang="en-US" sz="2700" kern="1200" dirty="0" err="1">
              <a:latin typeface="Times New Roman" panose="02020603050405020304" pitchFamily="18" charset="0"/>
              <a:cs typeface="Times New Roman" panose="02020603050405020304" pitchFamily="18" charset="0"/>
            </a:rPr>
            <a:t>khoản</a:t>
          </a:r>
          <a:endParaRPr lang="en-US" sz="2700" kern="1200" dirty="0">
            <a:latin typeface="Times New Roman" panose="02020603050405020304" pitchFamily="18" charset="0"/>
            <a:cs typeface="Times New Roman" panose="02020603050405020304" pitchFamily="18" charset="0"/>
          </a:endParaRPr>
        </a:p>
      </dsp:txBody>
      <dsp:txXfrm>
        <a:off x="2603199" y="1714341"/>
        <a:ext cx="1763248" cy="979582"/>
      </dsp:txXfrm>
    </dsp:sp>
    <dsp:sp modelId="{FD3D9A24-0A8C-4884-A3B5-A54F9B8E8CB5}">
      <dsp:nvSpPr>
        <dsp:cNvPr id="0" name=""/>
        <dsp:cNvSpPr/>
      </dsp:nvSpPr>
      <dsp:spPr>
        <a:xfrm rot="5400000">
          <a:off x="5853128" y="1493935"/>
          <a:ext cx="1632637" cy="1420394"/>
        </a:xfrm>
        <a:prstGeom prst="hexagon">
          <a:avLst>
            <a:gd name="adj" fmla="val 25000"/>
            <a:gd name="vf" fmla="val 11547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6180594" y="1642233"/>
        <a:ext cx="977704" cy="1123799"/>
      </dsp:txXfrm>
    </dsp:sp>
    <dsp:sp modelId="{EBA7E126-5767-4DAF-9BE8-858B9B3E4617}">
      <dsp:nvSpPr>
        <dsp:cNvPr id="0" name=""/>
        <dsp:cNvSpPr/>
      </dsp:nvSpPr>
      <dsp:spPr>
        <a:xfrm rot="5400000">
          <a:off x="5089053" y="2879718"/>
          <a:ext cx="1632637" cy="1420394"/>
        </a:xfrm>
        <a:prstGeom prst="hexagon">
          <a:avLst>
            <a:gd name="adj" fmla="val 25000"/>
            <a:gd name="vf" fmla="val 11547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err="1">
              <a:latin typeface="Times New Roman" panose="02020603050405020304" pitchFamily="18" charset="0"/>
              <a:cs typeface="Times New Roman" panose="02020603050405020304" pitchFamily="18" charset="0"/>
            </a:rPr>
            <a:t>Trình</a:t>
          </a:r>
          <a:r>
            <a:rPr lang="en-US" sz="2700" kern="1200" dirty="0">
              <a:latin typeface="Times New Roman" panose="02020603050405020304" pitchFamily="18" charset="0"/>
              <a:cs typeface="Times New Roman" panose="02020603050405020304" pitchFamily="18" charset="0"/>
            </a:rPr>
            <a:t> </a:t>
          </a:r>
          <a:r>
            <a:rPr lang="en-US" sz="2700" kern="1200" dirty="0" err="1">
              <a:latin typeface="Times New Roman" panose="02020603050405020304" pitchFamily="18" charset="0"/>
              <a:cs typeface="Times New Roman" panose="02020603050405020304" pitchFamily="18" charset="0"/>
            </a:rPr>
            <a:t>độ</a:t>
          </a:r>
          <a:endParaRPr lang="en-US" sz="2700" kern="1200" dirty="0">
            <a:latin typeface="Times New Roman" panose="02020603050405020304" pitchFamily="18" charset="0"/>
            <a:cs typeface="Times New Roman" panose="02020603050405020304" pitchFamily="18" charset="0"/>
          </a:endParaRPr>
        </a:p>
      </dsp:txBody>
      <dsp:txXfrm rot="-5400000">
        <a:off x="5416519" y="3028016"/>
        <a:ext cx="977704" cy="1123799"/>
      </dsp:txXfrm>
    </dsp:sp>
    <dsp:sp modelId="{64874FA0-806C-4259-BA5F-5844A5F1D310}">
      <dsp:nvSpPr>
        <dsp:cNvPr id="0" name=""/>
        <dsp:cNvSpPr/>
      </dsp:nvSpPr>
      <dsp:spPr>
        <a:xfrm>
          <a:off x="6658671" y="3100124"/>
          <a:ext cx="1822023" cy="979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Times New Roman" panose="02020603050405020304" pitchFamily="18" charset="0"/>
              <a:cs typeface="Times New Roman" panose="02020603050405020304" pitchFamily="18" charset="0"/>
            </a:rPr>
            <a:t>1 </a:t>
          </a:r>
          <a:r>
            <a:rPr lang="en-US" sz="2700" kern="1200" dirty="0" err="1">
              <a:latin typeface="Times New Roman" panose="02020603050405020304" pitchFamily="18" charset="0"/>
              <a:cs typeface="Times New Roman" panose="02020603050405020304" pitchFamily="18" charset="0"/>
            </a:rPr>
            <a:t>khoản</a:t>
          </a:r>
          <a:endParaRPr lang="en-US" sz="2700" kern="1200" dirty="0">
            <a:latin typeface="Times New Roman" panose="02020603050405020304" pitchFamily="18" charset="0"/>
            <a:cs typeface="Times New Roman" panose="02020603050405020304" pitchFamily="18" charset="0"/>
          </a:endParaRPr>
        </a:p>
      </dsp:txBody>
      <dsp:txXfrm>
        <a:off x="6658671" y="3100124"/>
        <a:ext cx="1822023" cy="979582"/>
      </dsp:txXfrm>
    </dsp:sp>
    <dsp:sp modelId="{4B448DAA-1F82-4DCD-AC8D-8EACFC749048}">
      <dsp:nvSpPr>
        <dsp:cNvPr id="0" name=""/>
        <dsp:cNvSpPr/>
      </dsp:nvSpPr>
      <dsp:spPr>
        <a:xfrm rot="5400000">
          <a:off x="3555027" y="2879718"/>
          <a:ext cx="1632637" cy="1420394"/>
        </a:xfrm>
        <a:prstGeom prst="hexagon">
          <a:avLst>
            <a:gd name="adj" fmla="val 25000"/>
            <a:gd name="vf" fmla="val 1154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882493" y="3028016"/>
        <a:ext cx="977704" cy="1123799"/>
      </dsp:txXfrm>
    </dsp:sp>
    <dsp:sp modelId="{19491ADE-BE24-46F4-AA16-4E73FE072C43}">
      <dsp:nvSpPr>
        <dsp:cNvPr id="0" name=""/>
        <dsp:cNvSpPr/>
      </dsp:nvSpPr>
      <dsp:spPr>
        <a:xfrm rot="5400000">
          <a:off x="4319101" y="4265500"/>
          <a:ext cx="1632637" cy="1420394"/>
        </a:xfrm>
        <a:prstGeom prst="hexagon">
          <a:avLst>
            <a:gd name="adj" fmla="val 25000"/>
            <a:gd name="vf" fmla="val 1154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err="1">
              <a:latin typeface="Times New Roman" panose="02020603050405020304" pitchFamily="18" charset="0"/>
              <a:cs typeface="Times New Roman" panose="02020603050405020304" pitchFamily="18" charset="0"/>
            </a:rPr>
            <a:t>Bệnh</a:t>
          </a:r>
          <a:endParaRPr lang="en-US" sz="2700" kern="1200" dirty="0">
            <a:latin typeface="Times New Roman" panose="02020603050405020304" pitchFamily="18" charset="0"/>
            <a:cs typeface="Times New Roman" panose="02020603050405020304" pitchFamily="18" charset="0"/>
          </a:endParaRPr>
        </a:p>
      </dsp:txBody>
      <dsp:txXfrm rot="-5400000">
        <a:off x="4646567" y="4413798"/>
        <a:ext cx="977704" cy="1123799"/>
      </dsp:txXfrm>
    </dsp:sp>
    <dsp:sp modelId="{3B1070E6-4098-42EE-AF01-3C50FD33E621}">
      <dsp:nvSpPr>
        <dsp:cNvPr id="0" name=""/>
        <dsp:cNvSpPr/>
      </dsp:nvSpPr>
      <dsp:spPr>
        <a:xfrm>
          <a:off x="2603199" y="4485906"/>
          <a:ext cx="1763248" cy="979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r" defTabSz="1200150">
            <a:lnSpc>
              <a:spcPct val="90000"/>
            </a:lnSpc>
            <a:spcBef>
              <a:spcPct val="0"/>
            </a:spcBef>
            <a:spcAft>
              <a:spcPct val="35000"/>
            </a:spcAft>
            <a:buNone/>
          </a:pPr>
          <a:r>
            <a:rPr lang="en-US" sz="2700" kern="1200" dirty="0">
              <a:latin typeface="Times New Roman" panose="02020603050405020304" pitchFamily="18" charset="0"/>
              <a:cs typeface="Times New Roman" panose="02020603050405020304" pitchFamily="18" charset="0"/>
            </a:rPr>
            <a:t>1 </a:t>
          </a:r>
          <a:r>
            <a:rPr lang="en-US" sz="2700" kern="1200" dirty="0" err="1">
              <a:latin typeface="Times New Roman" panose="02020603050405020304" pitchFamily="18" charset="0"/>
              <a:cs typeface="Times New Roman" panose="02020603050405020304" pitchFamily="18" charset="0"/>
            </a:rPr>
            <a:t>khoản</a:t>
          </a:r>
          <a:endParaRPr lang="en-US" sz="2700" kern="1200" dirty="0">
            <a:latin typeface="Times New Roman" panose="02020603050405020304" pitchFamily="18" charset="0"/>
            <a:cs typeface="Times New Roman" panose="02020603050405020304" pitchFamily="18" charset="0"/>
          </a:endParaRPr>
        </a:p>
      </dsp:txBody>
      <dsp:txXfrm>
        <a:off x="2603199" y="4485906"/>
        <a:ext cx="1763248" cy="979582"/>
      </dsp:txXfrm>
    </dsp:sp>
    <dsp:sp modelId="{28DD0C44-AC90-4666-A40C-8AA93B610C62}">
      <dsp:nvSpPr>
        <dsp:cNvPr id="0" name=""/>
        <dsp:cNvSpPr/>
      </dsp:nvSpPr>
      <dsp:spPr>
        <a:xfrm rot="5400000">
          <a:off x="5853128" y="4265500"/>
          <a:ext cx="1632637" cy="1420394"/>
        </a:xfrm>
        <a:prstGeom prst="hexagon">
          <a:avLst>
            <a:gd name="adj" fmla="val 25000"/>
            <a:gd name="vf" fmla="val 11547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6180594" y="4413798"/>
        <a:ext cx="977704" cy="11237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AC2A1-CA37-4BB4-A43B-2A1C18700937}">
      <dsp:nvSpPr>
        <dsp:cNvPr id="0" name=""/>
        <dsp:cNvSpPr/>
      </dsp:nvSpPr>
      <dsp:spPr>
        <a:xfrm>
          <a:off x="6573" y="2075"/>
          <a:ext cx="5255980" cy="232109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Bình </a:t>
          </a:r>
          <a:r>
            <a:rPr lang="en-US" sz="4000" kern="1200" dirty="0" err="1">
              <a:latin typeface="Times New Roman" panose="02020603050405020304" pitchFamily="18" charset="0"/>
              <a:cs typeface="Times New Roman" panose="02020603050405020304" pitchFamily="18" charset="0"/>
            </a:rPr>
            <a:t>thường</a:t>
          </a:r>
          <a:endParaRPr lang="en-US" sz="4000" kern="1200" dirty="0">
            <a:latin typeface="Times New Roman" panose="02020603050405020304" pitchFamily="18" charset="0"/>
            <a:cs typeface="Times New Roman" panose="02020603050405020304" pitchFamily="18" charset="0"/>
          </a:endParaRPr>
        </a:p>
      </dsp:txBody>
      <dsp:txXfrm>
        <a:off x="74556" y="70058"/>
        <a:ext cx="5120014" cy="2185128"/>
      </dsp:txXfrm>
    </dsp:sp>
    <dsp:sp modelId="{E910A3CB-9BC3-4EE2-B32D-4857166D9382}">
      <dsp:nvSpPr>
        <dsp:cNvPr id="0" name=""/>
        <dsp:cNvSpPr/>
      </dsp:nvSpPr>
      <dsp:spPr>
        <a:xfrm>
          <a:off x="6573" y="2607952"/>
          <a:ext cx="1659084" cy="232109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&lt;15 </a:t>
          </a:r>
          <a:r>
            <a:rPr lang="en-US" sz="2000" kern="1200" dirty="0" err="1">
              <a:latin typeface="Times New Roman" panose="02020603050405020304" pitchFamily="18" charset="0"/>
              <a:cs typeface="Times New Roman" panose="02020603050405020304" pitchFamily="18" charset="0"/>
            </a:rPr>
            <a:t>năm</a:t>
          </a:r>
          <a:r>
            <a:rPr lang="en-US" sz="2000" kern="1200" dirty="0">
              <a:latin typeface="Times New Roman" panose="02020603050405020304" pitchFamily="18" charset="0"/>
              <a:cs typeface="Times New Roman" panose="02020603050405020304" pitchFamily="18" charset="0"/>
            </a:rPr>
            <a:t> – 30 </a:t>
          </a:r>
          <a:r>
            <a:rPr lang="en-US" sz="2000" kern="1200" dirty="0" err="1">
              <a:latin typeface="Times New Roman" panose="02020603050405020304" pitchFamily="18" charset="0"/>
              <a:cs typeface="Times New Roman" panose="02020603050405020304" pitchFamily="18" charset="0"/>
            </a:rPr>
            <a:t>ngày</a:t>
          </a:r>
          <a:endParaRPr lang="en-US" sz="2000" kern="1200" dirty="0">
            <a:latin typeface="Times New Roman" panose="02020603050405020304" pitchFamily="18" charset="0"/>
            <a:cs typeface="Times New Roman" panose="02020603050405020304" pitchFamily="18" charset="0"/>
          </a:endParaRPr>
        </a:p>
      </dsp:txBody>
      <dsp:txXfrm>
        <a:off x="55166" y="2656545"/>
        <a:ext cx="1561898" cy="2223908"/>
      </dsp:txXfrm>
    </dsp:sp>
    <dsp:sp modelId="{05C86926-5883-416C-8B7F-B25EC983E774}">
      <dsp:nvSpPr>
        <dsp:cNvPr id="0" name=""/>
        <dsp:cNvSpPr/>
      </dsp:nvSpPr>
      <dsp:spPr>
        <a:xfrm>
          <a:off x="1805021" y="2607952"/>
          <a:ext cx="1659084" cy="232109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15-&lt;30 – 40 </a:t>
          </a:r>
          <a:r>
            <a:rPr lang="en-US" sz="2000" kern="1200" dirty="0" err="1">
              <a:latin typeface="Times New Roman" panose="02020603050405020304" pitchFamily="18" charset="0"/>
              <a:cs typeface="Times New Roman" panose="02020603050405020304" pitchFamily="18" charset="0"/>
            </a:rPr>
            <a:t>ngày</a:t>
          </a:r>
          <a:endParaRPr lang="en-US" sz="2000" kern="1200" dirty="0">
            <a:latin typeface="Times New Roman" panose="02020603050405020304" pitchFamily="18" charset="0"/>
            <a:cs typeface="Times New Roman" panose="02020603050405020304" pitchFamily="18" charset="0"/>
          </a:endParaRPr>
        </a:p>
      </dsp:txBody>
      <dsp:txXfrm>
        <a:off x="1853614" y="2656545"/>
        <a:ext cx="1561898" cy="2223908"/>
      </dsp:txXfrm>
    </dsp:sp>
    <dsp:sp modelId="{9FDC90EA-84AA-482E-991D-D24BED014D9E}">
      <dsp:nvSpPr>
        <dsp:cNvPr id="0" name=""/>
        <dsp:cNvSpPr/>
      </dsp:nvSpPr>
      <dsp:spPr>
        <a:xfrm>
          <a:off x="3603469" y="2607952"/>
          <a:ext cx="1659084" cy="232109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=&gt;30 – 60 </a:t>
          </a:r>
          <a:r>
            <a:rPr lang="en-US" sz="2000" kern="1200" dirty="0" err="1">
              <a:latin typeface="Times New Roman" panose="02020603050405020304" pitchFamily="18" charset="0"/>
              <a:cs typeface="Times New Roman" panose="02020603050405020304" pitchFamily="18" charset="0"/>
            </a:rPr>
            <a:t>ngày</a:t>
          </a:r>
          <a:endParaRPr lang="en-US" sz="2000" kern="1200" dirty="0">
            <a:latin typeface="Times New Roman" panose="02020603050405020304" pitchFamily="18" charset="0"/>
            <a:cs typeface="Times New Roman" panose="02020603050405020304" pitchFamily="18" charset="0"/>
          </a:endParaRPr>
        </a:p>
      </dsp:txBody>
      <dsp:txXfrm>
        <a:off x="3652062" y="2656545"/>
        <a:ext cx="1561898" cy="2223908"/>
      </dsp:txXfrm>
    </dsp:sp>
    <dsp:sp modelId="{7386A478-9782-4529-80F9-A98BFA622000}">
      <dsp:nvSpPr>
        <dsp:cNvPr id="0" name=""/>
        <dsp:cNvSpPr/>
      </dsp:nvSpPr>
      <dsp:spPr>
        <a:xfrm>
          <a:off x="5541280" y="2075"/>
          <a:ext cx="5255980" cy="232109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err="1">
              <a:latin typeface="Times New Roman" panose="02020603050405020304" pitchFamily="18" charset="0"/>
              <a:cs typeface="Times New Roman" panose="02020603050405020304" pitchFamily="18" charset="0"/>
            </a:rPr>
            <a:t>Nặng</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nhọc</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độc</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hại</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nguy</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hiểm</a:t>
          </a:r>
          <a:endParaRPr lang="en-US" sz="4000" kern="1200" dirty="0">
            <a:latin typeface="Times New Roman" panose="02020603050405020304" pitchFamily="18" charset="0"/>
            <a:cs typeface="Times New Roman" panose="02020603050405020304" pitchFamily="18" charset="0"/>
          </a:endParaRPr>
        </a:p>
      </dsp:txBody>
      <dsp:txXfrm>
        <a:off x="5609263" y="70058"/>
        <a:ext cx="5120014" cy="2185128"/>
      </dsp:txXfrm>
    </dsp:sp>
    <dsp:sp modelId="{B8E1540F-FE90-4A89-80DD-F9C51FC3F01E}">
      <dsp:nvSpPr>
        <dsp:cNvPr id="0" name=""/>
        <dsp:cNvSpPr/>
      </dsp:nvSpPr>
      <dsp:spPr>
        <a:xfrm>
          <a:off x="5541280" y="2607952"/>
          <a:ext cx="1659084" cy="232109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&lt;15 </a:t>
          </a:r>
          <a:r>
            <a:rPr lang="en-US" sz="2000" kern="1200" dirty="0" err="1">
              <a:latin typeface="Times New Roman" panose="02020603050405020304" pitchFamily="18" charset="0"/>
              <a:cs typeface="Times New Roman" panose="02020603050405020304" pitchFamily="18" charset="0"/>
            </a:rPr>
            <a:t>năm</a:t>
          </a:r>
          <a:r>
            <a:rPr lang="en-US" sz="2000" kern="1200" dirty="0">
              <a:latin typeface="Times New Roman" panose="02020603050405020304" pitchFamily="18" charset="0"/>
              <a:cs typeface="Times New Roman" panose="02020603050405020304" pitchFamily="18" charset="0"/>
            </a:rPr>
            <a:t> – 40 </a:t>
          </a:r>
          <a:r>
            <a:rPr lang="en-US" sz="2000" kern="1200" dirty="0" err="1">
              <a:latin typeface="Times New Roman" panose="02020603050405020304" pitchFamily="18" charset="0"/>
              <a:cs typeface="Times New Roman" panose="02020603050405020304" pitchFamily="18" charset="0"/>
            </a:rPr>
            <a:t>ngày</a:t>
          </a:r>
          <a:endParaRPr lang="en-US" sz="2000" kern="1200" dirty="0">
            <a:latin typeface="Times New Roman" panose="02020603050405020304" pitchFamily="18" charset="0"/>
            <a:cs typeface="Times New Roman" panose="02020603050405020304" pitchFamily="18" charset="0"/>
          </a:endParaRPr>
        </a:p>
      </dsp:txBody>
      <dsp:txXfrm>
        <a:off x="5589873" y="2656545"/>
        <a:ext cx="1561898" cy="2223908"/>
      </dsp:txXfrm>
    </dsp:sp>
    <dsp:sp modelId="{057FA23C-C004-4425-A423-890F8EE62B96}">
      <dsp:nvSpPr>
        <dsp:cNvPr id="0" name=""/>
        <dsp:cNvSpPr/>
      </dsp:nvSpPr>
      <dsp:spPr>
        <a:xfrm>
          <a:off x="7339728" y="2607952"/>
          <a:ext cx="1659084" cy="232109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15-&lt;30 – 50 </a:t>
          </a:r>
          <a:r>
            <a:rPr lang="en-US" sz="2000" kern="1200" dirty="0" err="1">
              <a:latin typeface="Times New Roman" panose="02020603050405020304" pitchFamily="18" charset="0"/>
              <a:cs typeface="Times New Roman" panose="02020603050405020304" pitchFamily="18" charset="0"/>
            </a:rPr>
            <a:t>ngày</a:t>
          </a:r>
          <a:endParaRPr lang="en-US" sz="2000" kern="1200" dirty="0">
            <a:latin typeface="Times New Roman" panose="02020603050405020304" pitchFamily="18" charset="0"/>
            <a:cs typeface="Times New Roman" panose="02020603050405020304" pitchFamily="18" charset="0"/>
          </a:endParaRPr>
        </a:p>
      </dsp:txBody>
      <dsp:txXfrm>
        <a:off x="7388321" y="2656545"/>
        <a:ext cx="1561898" cy="2223908"/>
      </dsp:txXfrm>
    </dsp:sp>
    <dsp:sp modelId="{297F2218-CAA5-4E57-AEDC-00577C40D7F0}">
      <dsp:nvSpPr>
        <dsp:cNvPr id="0" name=""/>
        <dsp:cNvSpPr/>
      </dsp:nvSpPr>
      <dsp:spPr>
        <a:xfrm>
          <a:off x="9138176" y="2607952"/>
          <a:ext cx="1659084" cy="232109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=&gt;30 – 70 </a:t>
          </a:r>
          <a:r>
            <a:rPr lang="en-US" sz="2000" kern="1200" dirty="0" err="1">
              <a:latin typeface="Times New Roman" panose="02020603050405020304" pitchFamily="18" charset="0"/>
              <a:cs typeface="Times New Roman" panose="02020603050405020304" pitchFamily="18" charset="0"/>
            </a:rPr>
            <a:t>ngày</a:t>
          </a:r>
          <a:endParaRPr lang="en-US" sz="2000" kern="1200" dirty="0">
            <a:latin typeface="Times New Roman" panose="02020603050405020304" pitchFamily="18" charset="0"/>
            <a:cs typeface="Times New Roman" panose="02020603050405020304" pitchFamily="18" charset="0"/>
          </a:endParaRPr>
        </a:p>
      </dsp:txBody>
      <dsp:txXfrm>
        <a:off x="9186769" y="2656545"/>
        <a:ext cx="1561898" cy="22239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26125-CA68-419B-A0D9-C8BADB6CBE4B}">
      <dsp:nvSpPr>
        <dsp:cNvPr id="0" name=""/>
        <dsp:cNvSpPr/>
      </dsp:nvSpPr>
      <dsp:spPr>
        <a:xfrm>
          <a:off x="-6504752" y="-995218"/>
          <a:ext cx="7745193" cy="7745193"/>
        </a:xfrm>
        <a:prstGeom prst="blockArc">
          <a:avLst>
            <a:gd name="adj1" fmla="val 18900000"/>
            <a:gd name="adj2" fmla="val 2700000"/>
            <a:gd name="adj3" fmla="val 279"/>
          </a:avLst>
        </a:pr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0A7C85-B952-492C-BAFE-2A7256C8D723}">
      <dsp:nvSpPr>
        <dsp:cNvPr id="0" name=""/>
        <dsp:cNvSpPr/>
      </dsp:nvSpPr>
      <dsp:spPr>
        <a:xfrm>
          <a:off x="798760" y="575475"/>
          <a:ext cx="8723024" cy="115095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3568"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err="1">
              <a:latin typeface="Times New Roman" panose="02020603050405020304" pitchFamily="18" charset="0"/>
              <a:cs typeface="Times New Roman" panose="02020603050405020304" pitchFamily="18" charset="0"/>
            </a:rPr>
            <a:t>Tính</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theo</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ngày</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làm</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việc</a:t>
          </a:r>
          <a:r>
            <a:rPr lang="en-US" sz="3600" kern="1200" dirty="0">
              <a:latin typeface="Times New Roman" panose="02020603050405020304" pitchFamily="18" charset="0"/>
              <a:cs typeface="Times New Roman" panose="02020603050405020304" pitchFamily="18" charset="0"/>
            </a:rPr>
            <a:t> </a:t>
          </a:r>
        </a:p>
      </dsp:txBody>
      <dsp:txXfrm>
        <a:off x="798760" y="575475"/>
        <a:ext cx="8723024" cy="1150951"/>
      </dsp:txXfrm>
    </dsp:sp>
    <dsp:sp modelId="{C8F27A45-81FF-4EB0-9DF9-6F6B654F12D8}">
      <dsp:nvSpPr>
        <dsp:cNvPr id="0" name=""/>
        <dsp:cNvSpPr/>
      </dsp:nvSpPr>
      <dsp:spPr>
        <a:xfrm>
          <a:off x="79415" y="431606"/>
          <a:ext cx="1438689" cy="1438689"/>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739FFF-8F9F-4D03-8339-94ACFCA3FBED}">
      <dsp:nvSpPr>
        <dsp:cNvPr id="0" name=""/>
        <dsp:cNvSpPr/>
      </dsp:nvSpPr>
      <dsp:spPr>
        <a:xfrm>
          <a:off x="1217131" y="2301902"/>
          <a:ext cx="8304653" cy="1150951"/>
        </a:xfrm>
        <a:prstGeom prst="rect">
          <a:avLst/>
        </a:prstGeom>
        <a:solidFill>
          <a:schemeClr val="accent3">
            <a:hueOff val="-6164083"/>
            <a:satOff val="6281"/>
            <a:lumOff val="-1177"/>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3568"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err="1">
              <a:latin typeface="Times New Roman" panose="02020603050405020304" pitchFamily="18" charset="0"/>
              <a:cs typeface="Times New Roman" panose="02020603050405020304" pitchFamily="18" charset="0"/>
            </a:rPr>
            <a:t>Không</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kể</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ngày</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nghỉ</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lễ</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nghỉ</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Tết</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ngày</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nghỉ</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hằng</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tuần</a:t>
          </a:r>
          <a:endParaRPr lang="en-US" sz="3600" kern="1200" dirty="0">
            <a:latin typeface="Times New Roman" panose="02020603050405020304" pitchFamily="18" charset="0"/>
            <a:cs typeface="Times New Roman" panose="02020603050405020304" pitchFamily="18" charset="0"/>
          </a:endParaRPr>
        </a:p>
      </dsp:txBody>
      <dsp:txXfrm>
        <a:off x="1217131" y="2301902"/>
        <a:ext cx="8304653" cy="1150951"/>
      </dsp:txXfrm>
    </dsp:sp>
    <dsp:sp modelId="{2C293256-9653-42BD-A27E-B516B89256C0}">
      <dsp:nvSpPr>
        <dsp:cNvPr id="0" name=""/>
        <dsp:cNvSpPr/>
      </dsp:nvSpPr>
      <dsp:spPr>
        <a:xfrm>
          <a:off x="497786" y="2158033"/>
          <a:ext cx="1438689" cy="1438689"/>
        </a:xfrm>
        <a:prstGeom prst="ellipse">
          <a:avLst/>
        </a:prstGeom>
        <a:solidFill>
          <a:schemeClr val="lt1">
            <a:hueOff val="0"/>
            <a:satOff val="0"/>
            <a:lumOff val="0"/>
            <a:alphaOff val="0"/>
          </a:schemeClr>
        </a:solidFill>
        <a:ln w="15875" cap="flat" cmpd="sng" algn="ctr">
          <a:solidFill>
            <a:schemeClr val="accent3">
              <a:hueOff val="-6164083"/>
              <a:satOff val="6281"/>
              <a:lumOff val="-1177"/>
              <a:alphaOff val="0"/>
            </a:schemeClr>
          </a:solidFill>
          <a:prstDash val="solid"/>
        </a:ln>
        <a:effectLst/>
      </dsp:spPr>
      <dsp:style>
        <a:lnRef idx="2">
          <a:scrgbClr r="0" g="0" b="0"/>
        </a:lnRef>
        <a:fillRef idx="1">
          <a:scrgbClr r="0" g="0" b="0"/>
        </a:fillRef>
        <a:effectRef idx="0">
          <a:scrgbClr r="0" g="0" b="0"/>
        </a:effectRef>
        <a:fontRef idx="minor"/>
      </dsp:style>
    </dsp:sp>
    <dsp:sp modelId="{7080E49A-3610-4660-BDF3-EF25FE28E277}">
      <dsp:nvSpPr>
        <dsp:cNvPr id="0" name=""/>
        <dsp:cNvSpPr/>
      </dsp:nvSpPr>
      <dsp:spPr>
        <a:xfrm>
          <a:off x="798760" y="4028329"/>
          <a:ext cx="8723024" cy="1150951"/>
        </a:xfrm>
        <a:prstGeom prst="rect">
          <a:avLst/>
        </a:prstGeom>
        <a:solidFill>
          <a:schemeClr val="accent3">
            <a:hueOff val="-12328166"/>
            <a:satOff val="12562"/>
            <a:lumOff val="-2354"/>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3568"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C</a:t>
          </a:r>
          <a:r>
            <a:rPr lang="vi-VN" sz="3600" kern="1200" dirty="0">
              <a:latin typeface="Times New Roman" panose="02020603050405020304" pitchFamily="18" charset="0"/>
              <a:cs typeface="Times New Roman" panose="02020603050405020304" pitchFamily="18" charset="0"/>
            </a:rPr>
            <a:t>ó xác nhận của cơ quan Bảo hiểm xã hội chi trả trợ cấp ốm đau</a:t>
          </a:r>
          <a:endParaRPr lang="en-US" sz="3600" kern="1200" dirty="0">
            <a:latin typeface="Times New Roman" panose="02020603050405020304" pitchFamily="18" charset="0"/>
            <a:cs typeface="Times New Roman" panose="02020603050405020304" pitchFamily="18" charset="0"/>
          </a:endParaRPr>
        </a:p>
      </dsp:txBody>
      <dsp:txXfrm>
        <a:off x="798760" y="4028329"/>
        <a:ext cx="8723024" cy="1150951"/>
      </dsp:txXfrm>
    </dsp:sp>
    <dsp:sp modelId="{2646930A-9E38-4718-9E7D-3B1183F0AA38}">
      <dsp:nvSpPr>
        <dsp:cNvPr id="0" name=""/>
        <dsp:cNvSpPr/>
      </dsp:nvSpPr>
      <dsp:spPr>
        <a:xfrm>
          <a:off x="79415" y="3884460"/>
          <a:ext cx="1438689" cy="1438689"/>
        </a:xfrm>
        <a:prstGeom prst="ellipse">
          <a:avLst/>
        </a:prstGeom>
        <a:solidFill>
          <a:schemeClr val="lt1">
            <a:hueOff val="0"/>
            <a:satOff val="0"/>
            <a:lumOff val="0"/>
            <a:alphaOff val="0"/>
          </a:schemeClr>
        </a:solidFill>
        <a:ln w="15875" cap="flat" cmpd="sng" algn="ctr">
          <a:solidFill>
            <a:schemeClr val="accent3">
              <a:hueOff val="-12328166"/>
              <a:satOff val="12562"/>
              <a:lumOff val="-235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96675-6C96-4572-849E-F78F844B2F9B}">
      <dsp:nvSpPr>
        <dsp:cNvPr id="0" name=""/>
        <dsp:cNvSpPr/>
      </dsp:nvSpPr>
      <dsp:spPr>
        <a:xfrm rot="10800000">
          <a:off x="2023825" y="282"/>
          <a:ext cx="7012764" cy="1029809"/>
        </a:xfrm>
        <a:prstGeom prst="homePlat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4117" tIns="68580" rIns="128016" bIns="68580" numCol="1" spcCol="1270" anchor="ctr" anchorCtr="0">
          <a:noAutofit/>
        </a:bodyPr>
        <a:lstStyle/>
        <a:p>
          <a:pPr marL="0" lvl="0" indent="0" algn="ctr" defTabSz="800100">
            <a:lnSpc>
              <a:spcPct val="90000"/>
            </a:lnSpc>
            <a:spcBef>
              <a:spcPct val="0"/>
            </a:spcBef>
            <a:spcAft>
              <a:spcPct val="35000"/>
            </a:spcAft>
            <a:buNone/>
          </a:pPr>
          <a:r>
            <a:rPr lang="vi-VN" sz="1800" kern="1200" dirty="0">
              <a:latin typeface="Times New Roman" panose="02020603050405020304" pitchFamily="18" charset="0"/>
              <a:cs typeface="Times New Roman" panose="02020603050405020304" pitchFamily="18" charset="0"/>
            </a:rPr>
            <a:t>Chính sách nghỉ hưu trước tuổi</a:t>
          </a:r>
          <a:endParaRPr lang="en-US" sz="1800" kern="1200" dirty="0">
            <a:latin typeface="Times New Roman" panose="02020603050405020304" pitchFamily="18" charset="0"/>
            <a:cs typeface="Times New Roman" panose="02020603050405020304" pitchFamily="18" charset="0"/>
          </a:endParaRPr>
        </a:p>
      </dsp:txBody>
      <dsp:txXfrm rot="10800000">
        <a:off x="2281277" y="282"/>
        <a:ext cx="6755312" cy="1029809"/>
      </dsp:txXfrm>
    </dsp:sp>
    <dsp:sp modelId="{89698BB1-CE0B-4853-BB1B-F3205F1CB514}">
      <dsp:nvSpPr>
        <dsp:cNvPr id="0" name=""/>
        <dsp:cNvSpPr/>
      </dsp:nvSpPr>
      <dsp:spPr>
        <a:xfrm>
          <a:off x="1508920" y="282"/>
          <a:ext cx="1029809" cy="1029809"/>
        </a:xfrm>
        <a:prstGeom prst="ellipse">
          <a:avLst/>
        </a:prstGeom>
        <a:solidFill>
          <a:schemeClr val="accent3">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F8B367-5806-458D-ACD4-9F07081A8CD0}">
      <dsp:nvSpPr>
        <dsp:cNvPr id="0" name=""/>
        <dsp:cNvSpPr/>
      </dsp:nvSpPr>
      <dsp:spPr>
        <a:xfrm rot="10800000">
          <a:off x="2023825" y="1337497"/>
          <a:ext cx="7012764" cy="1029809"/>
        </a:xfrm>
        <a:prstGeom prst="homePlate">
          <a:avLst/>
        </a:prstGeom>
        <a:solidFill>
          <a:schemeClr val="accent3">
            <a:hueOff val="-4109389"/>
            <a:satOff val="4187"/>
            <a:lumOff val="-78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4117" tIns="68580" rIns="128016" bIns="68580" numCol="1" spcCol="1270" anchor="ctr" anchorCtr="0">
          <a:noAutofit/>
        </a:bodyPr>
        <a:lstStyle/>
        <a:p>
          <a:pPr marL="0" lvl="0" indent="0" algn="ctr" defTabSz="800100">
            <a:lnSpc>
              <a:spcPct val="90000"/>
            </a:lnSpc>
            <a:spcBef>
              <a:spcPct val="0"/>
            </a:spcBef>
            <a:spcAft>
              <a:spcPct val="35000"/>
            </a:spcAft>
            <a:buNone/>
          </a:pPr>
          <a:r>
            <a:rPr lang="vi-VN" sz="1800" b="1" i="0" u="none" kern="1200" dirty="0">
              <a:latin typeface="Times New Roman" panose="02020603050405020304" pitchFamily="18" charset="0"/>
              <a:cs typeface="Times New Roman" panose="02020603050405020304" pitchFamily="18" charset="0"/>
            </a:rPr>
            <a:t>Chính sách chuyển sang làm việc tại các tổ chức không hưởng lương thường xuyên từ ngân sách nhà nước</a:t>
          </a:r>
          <a:endParaRPr lang="en-US" sz="1800" kern="1200" dirty="0">
            <a:latin typeface="Times New Roman" panose="02020603050405020304" pitchFamily="18" charset="0"/>
            <a:cs typeface="Times New Roman" panose="02020603050405020304" pitchFamily="18" charset="0"/>
          </a:endParaRPr>
        </a:p>
      </dsp:txBody>
      <dsp:txXfrm rot="10800000">
        <a:off x="2281277" y="1337497"/>
        <a:ext cx="6755312" cy="1029809"/>
      </dsp:txXfrm>
    </dsp:sp>
    <dsp:sp modelId="{DD336166-B555-40B6-88BC-0EA9DE4BE4BB}">
      <dsp:nvSpPr>
        <dsp:cNvPr id="0" name=""/>
        <dsp:cNvSpPr/>
      </dsp:nvSpPr>
      <dsp:spPr>
        <a:xfrm>
          <a:off x="1508920" y="1337497"/>
          <a:ext cx="1029809" cy="1029809"/>
        </a:xfrm>
        <a:prstGeom prst="ellipse">
          <a:avLst/>
        </a:prstGeom>
        <a:solidFill>
          <a:schemeClr val="accent3">
            <a:tint val="50000"/>
            <a:hueOff val="-4285040"/>
            <a:satOff val="1167"/>
            <a:lumOff val="-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364428-8ABF-4820-8C64-C3A3E8F48CBA}">
      <dsp:nvSpPr>
        <dsp:cNvPr id="0" name=""/>
        <dsp:cNvSpPr/>
      </dsp:nvSpPr>
      <dsp:spPr>
        <a:xfrm rot="10800000">
          <a:off x="2023825" y="2674712"/>
          <a:ext cx="7012764" cy="1029809"/>
        </a:xfrm>
        <a:prstGeom prst="homePlate">
          <a:avLst/>
        </a:prstGeom>
        <a:solidFill>
          <a:schemeClr val="accent3">
            <a:hueOff val="-8218778"/>
            <a:satOff val="8375"/>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4117"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i="0" u="none" kern="1200" dirty="0" err="1">
              <a:latin typeface="Times New Roman" panose="02020603050405020304" pitchFamily="18" charset="0"/>
              <a:cs typeface="Times New Roman" panose="02020603050405020304" pitchFamily="18" charset="0"/>
            </a:rPr>
            <a:t>Chính</a:t>
          </a:r>
          <a:r>
            <a:rPr lang="en-US" sz="1800" b="1" i="0" u="none" kern="1200" dirty="0">
              <a:latin typeface="Times New Roman" panose="02020603050405020304" pitchFamily="18" charset="0"/>
              <a:cs typeface="Times New Roman" panose="02020603050405020304" pitchFamily="18" charset="0"/>
            </a:rPr>
            <a:t> </a:t>
          </a:r>
          <a:r>
            <a:rPr lang="en-US" sz="1800" b="1" i="0" u="none" kern="1200" dirty="0" err="1">
              <a:latin typeface="Times New Roman" panose="02020603050405020304" pitchFamily="18" charset="0"/>
              <a:cs typeface="Times New Roman" panose="02020603050405020304" pitchFamily="18" charset="0"/>
            </a:rPr>
            <a:t>sách</a:t>
          </a:r>
          <a:r>
            <a:rPr lang="en-US" sz="1800" b="1" i="0" u="none" kern="1200" dirty="0">
              <a:latin typeface="Times New Roman" panose="02020603050405020304" pitchFamily="18" charset="0"/>
              <a:cs typeface="Times New Roman" panose="02020603050405020304" pitchFamily="18" charset="0"/>
            </a:rPr>
            <a:t> </a:t>
          </a:r>
          <a:r>
            <a:rPr lang="en-US" sz="1800" b="1" i="0" u="none" kern="1200" dirty="0" err="1">
              <a:latin typeface="Times New Roman" panose="02020603050405020304" pitchFamily="18" charset="0"/>
              <a:cs typeface="Times New Roman" panose="02020603050405020304" pitchFamily="18" charset="0"/>
            </a:rPr>
            <a:t>thôi</a:t>
          </a:r>
          <a:r>
            <a:rPr lang="en-US" sz="1800" b="1" i="0" u="none" kern="1200" dirty="0">
              <a:latin typeface="Times New Roman" panose="02020603050405020304" pitchFamily="18" charset="0"/>
              <a:cs typeface="Times New Roman" panose="02020603050405020304" pitchFamily="18" charset="0"/>
            </a:rPr>
            <a:t> </a:t>
          </a:r>
          <a:r>
            <a:rPr lang="en-US" sz="1800" b="1" i="0" u="none" kern="1200" dirty="0" err="1">
              <a:latin typeface="Times New Roman" panose="02020603050405020304" pitchFamily="18" charset="0"/>
              <a:cs typeface="Times New Roman" panose="02020603050405020304" pitchFamily="18" charset="0"/>
            </a:rPr>
            <a:t>việc</a:t>
          </a:r>
          <a:endParaRPr lang="en-US" sz="1800" kern="1200" dirty="0">
            <a:latin typeface="Times New Roman" panose="02020603050405020304" pitchFamily="18" charset="0"/>
            <a:cs typeface="Times New Roman" panose="02020603050405020304" pitchFamily="18" charset="0"/>
          </a:endParaRPr>
        </a:p>
      </dsp:txBody>
      <dsp:txXfrm rot="10800000">
        <a:off x="2281277" y="2674712"/>
        <a:ext cx="6755312" cy="1029809"/>
      </dsp:txXfrm>
    </dsp:sp>
    <dsp:sp modelId="{434B2B13-2F23-41B7-A0BA-36CFA0B3F0FE}">
      <dsp:nvSpPr>
        <dsp:cNvPr id="0" name=""/>
        <dsp:cNvSpPr/>
      </dsp:nvSpPr>
      <dsp:spPr>
        <a:xfrm>
          <a:off x="1508920" y="2674712"/>
          <a:ext cx="1029809" cy="1029809"/>
        </a:xfrm>
        <a:prstGeom prst="ellipse">
          <a:avLst/>
        </a:prstGeom>
        <a:solidFill>
          <a:schemeClr val="accent3">
            <a:tint val="50000"/>
            <a:hueOff val="-8570079"/>
            <a:satOff val="2333"/>
            <a:lumOff val="-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1B3603-2AA2-4EAB-B157-CFE286ECDBD6}">
      <dsp:nvSpPr>
        <dsp:cNvPr id="0" name=""/>
        <dsp:cNvSpPr/>
      </dsp:nvSpPr>
      <dsp:spPr>
        <a:xfrm rot="10800000">
          <a:off x="2023825" y="4011927"/>
          <a:ext cx="7012764" cy="1029809"/>
        </a:xfrm>
        <a:prstGeom prst="homePlate">
          <a:avLst/>
        </a:prstGeom>
        <a:solidFill>
          <a:schemeClr val="accent3">
            <a:hueOff val="-12328166"/>
            <a:satOff val="12562"/>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4117" tIns="68580" rIns="128016" bIns="68580" numCol="1" spcCol="1270" anchor="ctr" anchorCtr="0">
          <a:noAutofit/>
        </a:bodyPr>
        <a:lstStyle/>
        <a:p>
          <a:pPr marL="0" lvl="0" indent="0" algn="ctr" defTabSz="800100">
            <a:lnSpc>
              <a:spcPct val="90000"/>
            </a:lnSpc>
            <a:spcBef>
              <a:spcPct val="0"/>
            </a:spcBef>
            <a:spcAft>
              <a:spcPct val="35000"/>
            </a:spcAft>
            <a:buNone/>
          </a:pPr>
          <a:r>
            <a:rPr lang="vi-VN" sz="1800" b="1" i="0" u="none" kern="1200" dirty="0">
              <a:latin typeface="Times New Roman" panose="02020603050405020304" pitchFamily="18" charset="0"/>
              <a:cs typeface="Times New Roman" panose="02020603050405020304" pitchFamily="18" charset="0"/>
            </a:rPr>
            <a:t>Chính sách đối với đối tượng tinh giản biên chế dôi dư do sắp xếp lại đơn vị hành chính cấp huyện, cấp xã nghỉ từ khi có quyết định sắp xếp của cấp có thẩm quyền đến trước thời điểm kết thúc lộ trình sắp xếp</a:t>
          </a:r>
          <a:endParaRPr lang="en-US" sz="1800" kern="1200" dirty="0">
            <a:latin typeface="Times New Roman" panose="02020603050405020304" pitchFamily="18" charset="0"/>
            <a:cs typeface="Times New Roman" panose="02020603050405020304" pitchFamily="18" charset="0"/>
          </a:endParaRPr>
        </a:p>
      </dsp:txBody>
      <dsp:txXfrm rot="10800000">
        <a:off x="2281277" y="4011927"/>
        <a:ext cx="6755312" cy="1029809"/>
      </dsp:txXfrm>
    </dsp:sp>
    <dsp:sp modelId="{2BC18CE8-6DFE-40F8-9C6A-AC6B9E0D5BA8}">
      <dsp:nvSpPr>
        <dsp:cNvPr id="0" name=""/>
        <dsp:cNvSpPr/>
      </dsp:nvSpPr>
      <dsp:spPr>
        <a:xfrm>
          <a:off x="1508920" y="4011927"/>
          <a:ext cx="1029809" cy="1029809"/>
        </a:xfrm>
        <a:prstGeom prst="ellipse">
          <a:avLst/>
        </a:prstGeom>
        <a:solidFill>
          <a:schemeClr val="accent3">
            <a:tint val="50000"/>
            <a:hueOff val="-12855118"/>
            <a:satOff val="3500"/>
            <a:lumOff val="-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386633" y="1766000"/>
            <a:ext cx="9418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8666"/>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en-US"/>
              <a:t>Click to edit Master title style</a:t>
            </a:r>
            <a:endParaRPr/>
          </a:p>
        </p:txBody>
      </p:sp>
      <p:sp>
        <p:nvSpPr>
          <p:cNvPr id="10" name="Google Shape;10;p2"/>
          <p:cNvSpPr txBox="1">
            <a:spLocks noGrp="1"/>
          </p:cNvSpPr>
          <p:nvPr>
            <p:ph type="subTitle" idx="1"/>
          </p:nvPr>
        </p:nvSpPr>
        <p:spPr>
          <a:xfrm>
            <a:off x="1386667" y="4502800"/>
            <a:ext cx="9418800" cy="589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en-US"/>
              <a:t>Click to edit Master subtitle style</a:t>
            </a:r>
            <a:endParaRPr/>
          </a:p>
        </p:txBody>
      </p:sp>
      <p:cxnSp>
        <p:nvCxnSpPr>
          <p:cNvPr id="11" name="Google Shape;11;p2"/>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2" name="Google Shape;12;p2"/>
          <p:cNvCxnSpPr/>
          <p:nvPr/>
        </p:nvCxnSpPr>
        <p:spPr>
          <a:xfrm flipH="1">
            <a:off x="-343967" y="-96733"/>
            <a:ext cx="4063200" cy="17952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3" name="Google Shape;13;p2"/>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4" name="Google Shape;14;p2"/>
          <p:cNvCxnSpPr/>
          <p:nvPr/>
        </p:nvCxnSpPr>
        <p:spPr>
          <a:xfrm flipH="1">
            <a:off x="8623267" y="5247167"/>
            <a:ext cx="4063200" cy="1795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3464654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5"/>
        <p:cNvGrpSpPr/>
        <p:nvPr/>
      </p:nvGrpSpPr>
      <p:grpSpPr>
        <a:xfrm>
          <a:off x="0" y="0"/>
          <a:ext cx="0" cy="0"/>
          <a:chOff x="0" y="0"/>
          <a:chExt cx="0" cy="0"/>
        </a:xfrm>
      </p:grpSpPr>
      <p:sp>
        <p:nvSpPr>
          <p:cNvPr id="66" name="Google Shape;66;p11"/>
          <p:cNvSpPr txBox="1">
            <a:spLocks noGrp="1"/>
          </p:cNvSpPr>
          <p:nvPr>
            <p:ph type="title" hasCustomPrompt="1"/>
          </p:nvPr>
        </p:nvSpPr>
        <p:spPr>
          <a:xfrm>
            <a:off x="950967" y="1793817"/>
            <a:ext cx="10290000" cy="21924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0"/>
              <a:buNone/>
              <a:defRPr sz="16000">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7" name="Google Shape;67;p11"/>
          <p:cNvSpPr txBox="1">
            <a:spLocks noGrp="1"/>
          </p:cNvSpPr>
          <p:nvPr>
            <p:ph type="subTitle" idx="1"/>
          </p:nvPr>
        </p:nvSpPr>
        <p:spPr>
          <a:xfrm>
            <a:off x="2019100" y="4251531"/>
            <a:ext cx="8160400" cy="5000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2133"/>
            </a:lvl1pPr>
            <a:lvl2pPr lvl="1" algn="ctr">
              <a:spcBef>
                <a:spcPts val="0"/>
              </a:spcBef>
              <a:spcAft>
                <a:spcPts val="0"/>
              </a:spcAft>
              <a:buSzPts val="1600"/>
              <a:buNone/>
              <a:defRPr sz="2133"/>
            </a:lvl2pPr>
            <a:lvl3pPr lvl="2" algn="ctr">
              <a:spcBef>
                <a:spcPts val="0"/>
              </a:spcBef>
              <a:spcAft>
                <a:spcPts val="0"/>
              </a:spcAft>
              <a:buSzPts val="1600"/>
              <a:buNone/>
              <a:defRPr sz="2133"/>
            </a:lvl3pPr>
            <a:lvl4pPr lvl="3" algn="ctr">
              <a:spcBef>
                <a:spcPts val="0"/>
              </a:spcBef>
              <a:spcAft>
                <a:spcPts val="0"/>
              </a:spcAft>
              <a:buSzPts val="1600"/>
              <a:buNone/>
              <a:defRPr sz="2133"/>
            </a:lvl4pPr>
            <a:lvl5pPr lvl="4" algn="ctr">
              <a:spcBef>
                <a:spcPts val="0"/>
              </a:spcBef>
              <a:spcAft>
                <a:spcPts val="0"/>
              </a:spcAft>
              <a:buSzPts val="1600"/>
              <a:buNone/>
              <a:defRPr sz="2133"/>
            </a:lvl5pPr>
            <a:lvl6pPr lvl="5" algn="ctr">
              <a:spcBef>
                <a:spcPts val="0"/>
              </a:spcBef>
              <a:spcAft>
                <a:spcPts val="0"/>
              </a:spcAft>
              <a:buSzPts val="1600"/>
              <a:buNone/>
              <a:defRPr sz="2133"/>
            </a:lvl6pPr>
            <a:lvl7pPr lvl="6" algn="ctr">
              <a:spcBef>
                <a:spcPts val="0"/>
              </a:spcBef>
              <a:spcAft>
                <a:spcPts val="0"/>
              </a:spcAft>
              <a:buSzPts val="1600"/>
              <a:buNone/>
              <a:defRPr sz="2133"/>
            </a:lvl7pPr>
            <a:lvl8pPr lvl="7" algn="ctr">
              <a:spcBef>
                <a:spcPts val="0"/>
              </a:spcBef>
              <a:spcAft>
                <a:spcPts val="0"/>
              </a:spcAft>
              <a:buSzPts val="1600"/>
              <a:buNone/>
              <a:defRPr sz="2133"/>
            </a:lvl8pPr>
            <a:lvl9pPr lvl="8" algn="ctr">
              <a:spcBef>
                <a:spcPts val="0"/>
              </a:spcBef>
              <a:spcAft>
                <a:spcPts val="0"/>
              </a:spcAft>
              <a:buSzPts val="1600"/>
              <a:buNone/>
              <a:defRPr sz="2133"/>
            </a:lvl9pPr>
          </a:lstStyle>
          <a:p>
            <a:r>
              <a:rPr lang="en-US"/>
              <a:t>Click to edit Master subtitle style</a:t>
            </a:r>
            <a:endParaRPr/>
          </a:p>
        </p:txBody>
      </p:sp>
      <p:cxnSp>
        <p:nvCxnSpPr>
          <p:cNvPr id="68" name="Google Shape;68;p11"/>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69" name="Google Shape;69;p11"/>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70" name="Google Shape;70;p11"/>
          <p:cNvCxnSpPr/>
          <p:nvPr/>
        </p:nvCxnSpPr>
        <p:spPr>
          <a:xfrm>
            <a:off x="-333633" y="5435267"/>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71" name="Google Shape;71;p11"/>
          <p:cNvCxnSpPr/>
          <p:nvPr/>
        </p:nvCxnSpPr>
        <p:spPr>
          <a:xfrm>
            <a:off x="9921533" y="-64500"/>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653734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Tree>
    <p:extLst>
      <p:ext uri="{BB962C8B-B14F-4D97-AF65-F5344CB8AC3E}">
        <p14:creationId xmlns:p14="http://schemas.microsoft.com/office/powerpoint/2010/main" val="2245083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950967" y="593367"/>
            <a:ext cx="47784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75" name="Google Shape;75;p13"/>
          <p:cNvSpPr txBox="1">
            <a:spLocks noGrp="1"/>
          </p:cNvSpPr>
          <p:nvPr>
            <p:ph type="subTitle" idx="1"/>
          </p:nvPr>
        </p:nvSpPr>
        <p:spPr>
          <a:xfrm>
            <a:off x="6668000" y="2590567"/>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3200">
                <a:latin typeface="Vidaloka"/>
                <a:ea typeface="Vidaloka"/>
                <a:cs typeface="Vidaloka"/>
                <a:sym typeface="Vidaloka"/>
              </a:defRPr>
            </a:lvl1pPr>
            <a:lvl2pPr lvl="1" algn="ctr" rtl="0">
              <a:spcBef>
                <a:spcPts val="0"/>
              </a:spcBef>
              <a:spcAft>
                <a:spcPts val="0"/>
              </a:spcAft>
              <a:buSzPts val="2100"/>
              <a:buNone/>
              <a:defRPr sz="2800" b="1"/>
            </a:lvl2pPr>
            <a:lvl3pPr lvl="2" algn="ctr" rtl="0">
              <a:spcBef>
                <a:spcPts val="0"/>
              </a:spcBef>
              <a:spcAft>
                <a:spcPts val="0"/>
              </a:spcAft>
              <a:buSzPts val="2100"/>
              <a:buNone/>
              <a:defRPr sz="2800" b="1"/>
            </a:lvl3pPr>
            <a:lvl4pPr lvl="3" algn="ctr" rtl="0">
              <a:spcBef>
                <a:spcPts val="0"/>
              </a:spcBef>
              <a:spcAft>
                <a:spcPts val="0"/>
              </a:spcAft>
              <a:buSzPts val="2100"/>
              <a:buNone/>
              <a:defRPr sz="2800" b="1"/>
            </a:lvl4pPr>
            <a:lvl5pPr lvl="4" algn="ctr" rtl="0">
              <a:spcBef>
                <a:spcPts val="0"/>
              </a:spcBef>
              <a:spcAft>
                <a:spcPts val="0"/>
              </a:spcAft>
              <a:buSzPts val="2100"/>
              <a:buNone/>
              <a:defRPr sz="2800" b="1"/>
            </a:lvl5pPr>
            <a:lvl6pPr lvl="5" algn="ctr" rtl="0">
              <a:spcBef>
                <a:spcPts val="0"/>
              </a:spcBef>
              <a:spcAft>
                <a:spcPts val="0"/>
              </a:spcAft>
              <a:buSzPts val="2100"/>
              <a:buNone/>
              <a:defRPr sz="2800" b="1"/>
            </a:lvl6pPr>
            <a:lvl7pPr lvl="6" algn="ctr" rtl="0">
              <a:spcBef>
                <a:spcPts val="0"/>
              </a:spcBef>
              <a:spcAft>
                <a:spcPts val="0"/>
              </a:spcAft>
              <a:buSzPts val="2100"/>
              <a:buNone/>
              <a:defRPr sz="2800" b="1"/>
            </a:lvl7pPr>
            <a:lvl8pPr lvl="7" algn="ctr" rtl="0">
              <a:spcBef>
                <a:spcPts val="0"/>
              </a:spcBef>
              <a:spcAft>
                <a:spcPts val="0"/>
              </a:spcAft>
              <a:buSzPts val="2100"/>
              <a:buNone/>
              <a:defRPr sz="2800" b="1"/>
            </a:lvl8pPr>
            <a:lvl9pPr lvl="8" algn="ctr" rtl="0">
              <a:spcBef>
                <a:spcPts val="0"/>
              </a:spcBef>
              <a:spcAft>
                <a:spcPts val="0"/>
              </a:spcAft>
              <a:buSzPts val="2100"/>
              <a:buNone/>
              <a:defRPr sz="2800" b="1"/>
            </a:lvl9pPr>
          </a:lstStyle>
          <a:p>
            <a:r>
              <a:rPr lang="en-US"/>
              <a:t>Click to edit Master subtitle style</a:t>
            </a:r>
            <a:endParaRPr/>
          </a:p>
        </p:txBody>
      </p:sp>
      <p:sp>
        <p:nvSpPr>
          <p:cNvPr id="76" name="Google Shape;76;p13"/>
          <p:cNvSpPr txBox="1">
            <a:spLocks noGrp="1"/>
          </p:cNvSpPr>
          <p:nvPr>
            <p:ph type="subTitle" idx="2"/>
          </p:nvPr>
        </p:nvSpPr>
        <p:spPr>
          <a:xfrm>
            <a:off x="6668000" y="3006800"/>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77" name="Google Shape;77;p13"/>
          <p:cNvSpPr txBox="1">
            <a:spLocks noGrp="1"/>
          </p:cNvSpPr>
          <p:nvPr>
            <p:ph type="subTitle" idx="3"/>
          </p:nvPr>
        </p:nvSpPr>
        <p:spPr>
          <a:xfrm>
            <a:off x="2206933" y="2590567"/>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3200">
                <a:latin typeface="Vidaloka"/>
                <a:ea typeface="Vidaloka"/>
                <a:cs typeface="Vidaloka"/>
                <a:sym typeface="Vidaloka"/>
              </a:defRPr>
            </a:lvl1pPr>
            <a:lvl2pPr lvl="1" algn="ctr" rtl="0">
              <a:spcBef>
                <a:spcPts val="0"/>
              </a:spcBef>
              <a:spcAft>
                <a:spcPts val="0"/>
              </a:spcAft>
              <a:buSzPts val="2100"/>
              <a:buNone/>
              <a:defRPr sz="2800" b="1"/>
            </a:lvl2pPr>
            <a:lvl3pPr lvl="2" algn="ctr" rtl="0">
              <a:spcBef>
                <a:spcPts val="0"/>
              </a:spcBef>
              <a:spcAft>
                <a:spcPts val="0"/>
              </a:spcAft>
              <a:buSzPts val="2100"/>
              <a:buNone/>
              <a:defRPr sz="2800" b="1"/>
            </a:lvl3pPr>
            <a:lvl4pPr lvl="3" algn="ctr" rtl="0">
              <a:spcBef>
                <a:spcPts val="0"/>
              </a:spcBef>
              <a:spcAft>
                <a:spcPts val="0"/>
              </a:spcAft>
              <a:buSzPts val="2100"/>
              <a:buNone/>
              <a:defRPr sz="2800" b="1"/>
            </a:lvl4pPr>
            <a:lvl5pPr lvl="4" algn="ctr" rtl="0">
              <a:spcBef>
                <a:spcPts val="0"/>
              </a:spcBef>
              <a:spcAft>
                <a:spcPts val="0"/>
              </a:spcAft>
              <a:buSzPts val="2100"/>
              <a:buNone/>
              <a:defRPr sz="2800" b="1"/>
            </a:lvl5pPr>
            <a:lvl6pPr lvl="5" algn="ctr" rtl="0">
              <a:spcBef>
                <a:spcPts val="0"/>
              </a:spcBef>
              <a:spcAft>
                <a:spcPts val="0"/>
              </a:spcAft>
              <a:buSzPts val="2100"/>
              <a:buNone/>
              <a:defRPr sz="2800" b="1"/>
            </a:lvl6pPr>
            <a:lvl7pPr lvl="6" algn="ctr" rtl="0">
              <a:spcBef>
                <a:spcPts val="0"/>
              </a:spcBef>
              <a:spcAft>
                <a:spcPts val="0"/>
              </a:spcAft>
              <a:buSzPts val="2100"/>
              <a:buNone/>
              <a:defRPr sz="2800" b="1"/>
            </a:lvl7pPr>
            <a:lvl8pPr lvl="7" algn="ctr" rtl="0">
              <a:spcBef>
                <a:spcPts val="0"/>
              </a:spcBef>
              <a:spcAft>
                <a:spcPts val="0"/>
              </a:spcAft>
              <a:buSzPts val="2100"/>
              <a:buNone/>
              <a:defRPr sz="2800" b="1"/>
            </a:lvl8pPr>
            <a:lvl9pPr lvl="8" algn="ctr" rtl="0">
              <a:spcBef>
                <a:spcPts val="0"/>
              </a:spcBef>
              <a:spcAft>
                <a:spcPts val="0"/>
              </a:spcAft>
              <a:buSzPts val="2100"/>
              <a:buNone/>
              <a:defRPr sz="2800" b="1"/>
            </a:lvl9pPr>
          </a:lstStyle>
          <a:p>
            <a:r>
              <a:rPr lang="en-US"/>
              <a:t>Click to edit Master subtitle style</a:t>
            </a:r>
            <a:endParaRPr/>
          </a:p>
        </p:txBody>
      </p:sp>
      <p:sp>
        <p:nvSpPr>
          <p:cNvPr id="78" name="Google Shape;78;p13"/>
          <p:cNvSpPr txBox="1">
            <a:spLocks noGrp="1"/>
          </p:cNvSpPr>
          <p:nvPr>
            <p:ph type="subTitle" idx="4"/>
          </p:nvPr>
        </p:nvSpPr>
        <p:spPr>
          <a:xfrm>
            <a:off x="2206933" y="3006800"/>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79" name="Google Shape;79;p13"/>
          <p:cNvSpPr txBox="1">
            <a:spLocks noGrp="1"/>
          </p:cNvSpPr>
          <p:nvPr>
            <p:ph type="subTitle" idx="5"/>
          </p:nvPr>
        </p:nvSpPr>
        <p:spPr>
          <a:xfrm>
            <a:off x="6668000" y="4965267"/>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3200">
                <a:latin typeface="Vidaloka"/>
                <a:ea typeface="Vidaloka"/>
                <a:cs typeface="Vidaloka"/>
                <a:sym typeface="Vidaloka"/>
              </a:defRPr>
            </a:lvl1pPr>
            <a:lvl2pPr lvl="1" algn="ctr" rtl="0">
              <a:spcBef>
                <a:spcPts val="0"/>
              </a:spcBef>
              <a:spcAft>
                <a:spcPts val="0"/>
              </a:spcAft>
              <a:buSzPts val="2100"/>
              <a:buNone/>
              <a:defRPr sz="2800" b="1"/>
            </a:lvl2pPr>
            <a:lvl3pPr lvl="2" algn="ctr" rtl="0">
              <a:spcBef>
                <a:spcPts val="0"/>
              </a:spcBef>
              <a:spcAft>
                <a:spcPts val="0"/>
              </a:spcAft>
              <a:buSzPts val="2100"/>
              <a:buNone/>
              <a:defRPr sz="2800" b="1"/>
            </a:lvl3pPr>
            <a:lvl4pPr lvl="3" algn="ctr" rtl="0">
              <a:spcBef>
                <a:spcPts val="0"/>
              </a:spcBef>
              <a:spcAft>
                <a:spcPts val="0"/>
              </a:spcAft>
              <a:buSzPts val="2100"/>
              <a:buNone/>
              <a:defRPr sz="2800" b="1"/>
            </a:lvl4pPr>
            <a:lvl5pPr lvl="4" algn="ctr" rtl="0">
              <a:spcBef>
                <a:spcPts val="0"/>
              </a:spcBef>
              <a:spcAft>
                <a:spcPts val="0"/>
              </a:spcAft>
              <a:buSzPts val="2100"/>
              <a:buNone/>
              <a:defRPr sz="2800" b="1"/>
            </a:lvl5pPr>
            <a:lvl6pPr lvl="5" algn="ctr" rtl="0">
              <a:spcBef>
                <a:spcPts val="0"/>
              </a:spcBef>
              <a:spcAft>
                <a:spcPts val="0"/>
              </a:spcAft>
              <a:buSzPts val="2100"/>
              <a:buNone/>
              <a:defRPr sz="2800" b="1"/>
            </a:lvl6pPr>
            <a:lvl7pPr lvl="6" algn="ctr" rtl="0">
              <a:spcBef>
                <a:spcPts val="0"/>
              </a:spcBef>
              <a:spcAft>
                <a:spcPts val="0"/>
              </a:spcAft>
              <a:buSzPts val="2100"/>
              <a:buNone/>
              <a:defRPr sz="2800" b="1"/>
            </a:lvl7pPr>
            <a:lvl8pPr lvl="7" algn="ctr" rtl="0">
              <a:spcBef>
                <a:spcPts val="0"/>
              </a:spcBef>
              <a:spcAft>
                <a:spcPts val="0"/>
              </a:spcAft>
              <a:buSzPts val="2100"/>
              <a:buNone/>
              <a:defRPr sz="2800" b="1"/>
            </a:lvl8pPr>
            <a:lvl9pPr lvl="8" algn="ctr" rtl="0">
              <a:spcBef>
                <a:spcPts val="0"/>
              </a:spcBef>
              <a:spcAft>
                <a:spcPts val="0"/>
              </a:spcAft>
              <a:buSzPts val="2100"/>
              <a:buNone/>
              <a:defRPr sz="2800" b="1"/>
            </a:lvl9pPr>
          </a:lstStyle>
          <a:p>
            <a:r>
              <a:rPr lang="en-US"/>
              <a:t>Click to edit Master subtitle style</a:t>
            </a:r>
            <a:endParaRPr/>
          </a:p>
        </p:txBody>
      </p:sp>
      <p:sp>
        <p:nvSpPr>
          <p:cNvPr id="80" name="Google Shape;80;p13"/>
          <p:cNvSpPr txBox="1">
            <a:spLocks noGrp="1"/>
          </p:cNvSpPr>
          <p:nvPr>
            <p:ph type="subTitle" idx="6"/>
          </p:nvPr>
        </p:nvSpPr>
        <p:spPr>
          <a:xfrm>
            <a:off x="6668000" y="5381500"/>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81" name="Google Shape;81;p13"/>
          <p:cNvSpPr txBox="1">
            <a:spLocks noGrp="1"/>
          </p:cNvSpPr>
          <p:nvPr>
            <p:ph type="subTitle" idx="7"/>
          </p:nvPr>
        </p:nvSpPr>
        <p:spPr>
          <a:xfrm>
            <a:off x="2206933" y="4965267"/>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3200">
                <a:latin typeface="Vidaloka"/>
                <a:ea typeface="Vidaloka"/>
                <a:cs typeface="Vidaloka"/>
                <a:sym typeface="Vidaloka"/>
              </a:defRPr>
            </a:lvl1pPr>
            <a:lvl2pPr lvl="1" algn="ctr" rtl="0">
              <a:spcBef>
                <a:spcPts val="0"/>
              </a:spcBef>
              <a:spcAft>
                <a:spcPts val="0"/>
              </a:spcAft>
              <a:buSzPts val="2100"/>
              <a:buNone/>
              <a:defRPr sz="2800" b="1"/>
            </a:lvl2pPr>
            <a:lvl3pPr lvl="2" algn="ctr" rtl="0">
              <a:spcBef>
                <a:spcPts val="0"/>
              </a:spcBef>
              <a:spcAft>
                <a:spcPts val="0"/>
              </a:spcAft>
              <a:buSzPts val="2100"/>
              <a:buNone/>
              <a:defRPr sz="2800" b="1"/>
            </a:lvl3pPr>
            <a:lvl4pPr lvl="3" algn="ctr" rtl="0">
              <a:spcBef>
                <a:spcPts val="0"/>
              </a:spcBef>
              <a:spcAft>
                <a:spcPts val="0"/>
              </a:spcAft>
              <a:buSzPts val="2100"/>
              <a:buNone/>
              <a:defRPr sz="2800" b="1"/>
            </a:lvl4pPr>
            <a:lvl5pPr lvl="4" algn="ctr" rtl="0">
              <a:spcBef>
                <a:spcPts val="0"/>
              </a:spcBef>
              <a:spcAft>
                <a:spcPts val="0"/>
              </a:spcAft>
              <a:buSzPts val="2100"/>
              <a:buNone/>
              <a:defRPr sz="2800" b="1"/>
            </a:lvl5pPr>
            <a:lvl6pPr lvl="5" algn="ctr" rtl="0">
              <a:spcBef>
                <a:spcPts val="0"/>
              </a:spcBef>
              <a:spcAft>
                <a:spcPts val="0"/>
              </a:spcAft>
              <a:buSzPts val="2100"/>
              <a:buNone/>
              <a:defRPr sz="2800" b="1"/>
            </a:lvl6pPr>
            <a:lvl7pPr lvl="6" algn="ctr" rtl="0">
              <a:spcBef>
                <a:spcPts val="0"/>
              </a:spcBef>
              <a:spcAft>
                <a:spcPts val="0"/>
              </a:spcAft>
              <a:buSzPts val="2100"/>
              <a:buNone/>
              <a:defRPr sz="2800" b="1"/>
            </a:lvl7pPr>
            <a:lvl8pPr lvl="7" algn="ctr" rtl="0">
              <a:spcBef>
                <a:spcPts val="0"/>
              </a:spcBef>
              <a:spcAft>
                <a:spcPts val="0"/>
              </a:spcAft>
              <a:buSzPts val="2100"/>
              <a:buNone/>
              <a:defRPr sz="2800" b="1"/>
            </a:lvl8pPr>
            <a:lvl9pPr lvl="8" algn="ctr" rtl="0">
              <a:spcBef>
                <a:spcPts val="0"/>
              </a:spcBef>
              <a:spcAft>
                <a:spcPts val="0"/>
              </a:spcAft>
              <a:buSzPts val="2100"/>
              <a:buNone/>
              <a:defRPr sz="2800" b="1"/>
            </a:lvl9pPr>
          </a:lstStyle>
          <a:p>
            <a:r>
              <a:rPr lang="en-US"/>
              <a:t>Click to edit Master subtitle style</a:t>
            </a:r>
            <a:endParaRPr/>
          </a:p>
        </p:txBody>
      </p:sp>
      <p:sp>
        <p:nvSpPr>
          <p:cNvPr id="82" name="Google Shape;82;p13"/>
          <p:cNvSpPr txBox="1">
            <a:spLocks noGrp="1"/>
          </p:cNvSpPr>
          <p:nvPr>
            <p:ph type="subTitle" idx="8"/>
          </p:nvPr>
        </p:nvSpPr>
        <p:spPr>
          <a:xfrm>
            <a:off x="2207000" y="5381500"/>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83" name="Google Shape;83;p13"/>
          <p:cNvSpPr txBox="1">
            <a:spLocks noGrp="1"/>
          </p:cNvSpPr>
          <p:nvPr>
            <p:ph type="title" idx="9" hasCustomPrompt="1"/>
          </p:nvPr>
        </p:nvSpPr>
        <p:spPr>
          <a:xfrm>
            <a:off x="3171533" y="1738117"/>
            <a:ext cx="13856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5067">
                <a:solidFill>
                  <a:schemeClr val="accent1"/>
                </a:solidFill>
              </a:defRPr>
            </a:lvl1pPr>
            <a:lvl2pPr lvl="1" algn="ctr" rtl="0">
              <a:spcBef>
                <a:spcPts val="0"/>
              </a:spcBef>
              <a:spcAft>
                <a:spcPts val="0"/>
              </a:spcAft>
              <a:buClr>
                <a:schemeClr val="dk2"/>
              </a:buClr>
              <a:buSzPts val="4000"/>
              <a:buNone/>
              <a:defRPr sz="5333">
                <a:solidFill>
                  <a:schemeClr val="dk2"/>
                </a:solidFill>
              </a:defRPr>
            </a:lvl2pPr>
            <a:lvl3pPr lvl="2" algn="ctr" rtl="0">
              <a:spcBef>
                <a:spcPts val="0"/>
              </a:spcBef>
              <a:spcAft>
                <a:spcPts val="0"/>
              </a:spcAft>
              <a:buClr>
                <a:schemeClr val="dk2"/>
              </a:buClr>
              <a:buSzPts val="4000"/>
              <a:buNone/>
              <a:defRPr sz="5333">
                <a:solidFill>
                  <a:schemeClr val="dk2"/>
                </a:solidFill>
              </a:defRPr>
            </a:lvl3pPr>
            <a:lvl4pPr lvl="3" algn="ctr" rtl="0">
              <a:spcBef>
                <a:spcPts val="0"/>
              </a:spcBef>
              <a:spcAft>
                <a:spcPts val="0"/>
              </a:spcAft>
              <a:buClr>
                <a:schemeClr val="dk2"/>
              </a:buClr>
              <a:buSzPts val="4000"/>
              <a:buNone/>
              <a:defRPr sz="5333">
                <a:solidFill>
                  <a:schemeClr val="dk2"/>
                </a:solidFill>
              </a:defRPr>
            </a:lvl4pPr>
            <a:lvl5pPr lvl="4" algn="ctr" rtl="0">
              <a:spcBef>
                <a:spcPts val="0"/>
              </a:spcBef>
              <a:spcAft>
                <a:spcPts val="0"/>
              </a:spcAft>
              <a:buClr>
                <a:schemeClr val="dk2"/>
              </a:buClr>
              <a:buSzPts val="4000"/>
              <a:buNone/>
              <a:defRPr sz="5333">
                <a:solidFill>
                  <a:schemeClr val="dk2"/>
                </a:solidFill>
              </a:defRPr>
            </a:lvl5pPr>
            <a:lvl6pPr lvl="5" algn="ctr" rtl="0">
              <a:spcBef>
                <a:spcPts val="0"/>
              </a:spcBef>
              <a:spcAft>
                <a:spcPts val="0"/>
              </a:spcAft>
              <a:buClr>
                <a:schemeClr val="dk2"/>
              </a:buClr>
              <a:buSzPts val="4000"/>
              <a:buNone/>
              <a:defRPr sz="5333">
                <a:solidFill>
                  <a:schemeClr val="dk2"/>
                </a:solidFill>
              </a:defRPr>
            </a:lvl6pPr>
            <a:lvl7pPr lvl="6" algn="ctr" rtl="0">
              <a:spcBef>
                <a:spcPts val="0"/>
              </a:spcBef>
              <a:spcAft>
                <a:spcPts val="0"/>
              </a:spcAft>
              <a:buClr>
                <a:schemeClr val="dk2"/>
              </a:buClr>
              <a:buSzPts val="4000"/>
              <a:buNone/>
              <a:defRPr sz="5333">
                <a:solidFill>
                  <a:schemeClr val="dk2"/>
                </a:solidFill>
              </a:defRPr>
            </a:lvl7pPr>
            <a:lvl8pPr lvl="7" algn="ctr" rtl="0">
              <a:spcBef>
                <a:spcPts val="0"/>
              </a:spcBef>
              <a:spcAft>
                <a:spcPts val="0"/>
              </a:spcAft>
              <a:buClr>
                <a:schemeClr val="dk2"/>
              </a:buClr>
              <a:buSzPts val="4000"/>
              <a:buNone/>
              <a:defRPr sz="5333">
                <a:solidFill>
                  <a:schemeClr val="dk2"/>
                </a:solidFill>
              </a:defRPr>
            </a:lvl8pPr>
            <a:lvl9pPr lvl="8" algn="ctr" rtl="0">
              <a:spcBef>
                <a:spcPts val="0"/>
              </a:spcBef>
              <a:spcAft>
                <a:spcPts val="0"/>
              </a:spcAft>
              <a:buClr>
                <a:schemeClr val="dk2"/>
              </a:buClr>
              <a:buSzPts val="4000"/>
              <a:buNone/>
              <a:defRPr sz="5333">
                <a:solidFill>
                  <a:schemeClr val="dk2"/>
                </a:solidFill>
              </a:defRPr>
            </a:lvl9pPr>
          </a:lstStyle>
          <a:p>
            <a:r>
              <a:t>xx%</a:t>
            </a:r>
          </a:p>
        </p:txBody>
      </p:sp>
      <p:sp>
        <p:nvSpPr>
          <p:cNvPr id="84" name="Google Shape;84;p13"/>
          <p:cNvSpPr txBox="1">
            <a:spLocks noGrp="1"/>
          </p:cNvSpPr>
          <p:nvPr>
            <p:ph type="title" idx="13" hasCustomPrompt="1"/>
          </p:nvPr>
        </p:nvSpPr>
        <p:spPr>
          <a:xfrm>
            <a:off x="7632600" y="1738117"/>
            <a:ext cx="13856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5067">
                <a:solidFill>
                  <a:schemeClr val="accent1"/>
                </a:solidFill>
              </a:defRPr>
            </a:lvl1pPr>
            <a:lvl2pPr lvl="1" algn="ctr" rtl="0">
              <a:spcBef>
                <a:spcPts val="0"/>
              </a:spcBef>
              <a:spcAft>
                <a:spcPts val="0"/>
              </a:spcAft>
              <a:buClr>
                <a:schemeClr val="dk2"/>
              </a:buClr>
              <a:buSzPts val="4000"/>
              <a:buNone/>
              <a:defRPr sz="5333">
                <a:solidFill>
                  <a:schemeClr val="dk2"/>
                </a:solidFill>
              </a:defRPr>
            </a:lvl2pPr>
            <a:lvl3pPr lvl="2" algn="ctr" rtl="0">
              <a:spcBef>
                <a:spcPts val="0"/>
              </a:spcBef>
              <a:spcAft>
                <a:spcPts val="0"/>
              </a:spcAft>
              <a:buClr>
                <a:schemeClr val="dk2"/>
              </a:buClr>
              <a:buSzPts val="4000"/>
              <a:buNone/>
              <a:defRPr sz="5333">
                <a:solidFill>
                  <a:schemeClr val="dk2"/>
                </a:solidFill>
              </a:defRPr>
            </a:lvl3pPr>
            <a:lvl4pPr lvl="3" algn="ctr" rtl="0">
              <a:spcBef>
                <a:spcPts val="0"/>
              </a:spcBef>
              <a:spcAft>
                <a:spcPts val="0"/>
              </a:spcAft>
              <a:buClr>
                <a:schemeClr val="dk2"/>
              </a:buClr>
              <a:buSzPts val="4000"/>
              <a:buNone/>
              <a:defRPr sz="5333">
                <a:solidFill>
                  <a:schemeClr val="dk2"/>
                </a:solidFill>
              </a:defRPr>
            </a:lvl4pPr>
            <a:lvl5pPr lvl="4" algn="ctr" rtl="0">
              <a:spcBef>
                <a:spcPts val="0"/>
              </a:spcBef>
              <a:spcAft>
                <a:spcPts val="0"/>
              </a:spcAft>
              <a:buClr>
                <a:schemeClr val="dk2"/>
              </a:buClr>
              <a:buSzPts val="4000"/>
              <a:buNone/>
              <a:defRPr sz="5333">
                <a:solidFill>
                  <a:schemeClr val="dk2"/>
                </a:solidFill>
              </a:defRPr>
            </a:lvl5pPr>
            <a:lvl6pPr lvl="5" algn="ctr" rtl="0">
              <a:spcBef>
                <a:spcPts val="0"/>
              </a:spcBef>
              <a:spcAft>
                <a:spcPts val="0"/>
              </a:spcAft>
              <a:buClr>
                <a:schemeClr val="dk2"/>
              </a:buClr>
              <a:buSzPts val="4000"/>
              <a:buNone/>
              <a:defRPr sz="5333">
                <a:solidFill>
                  <a:schemeClr val="dk2"/>
                </a:solidFill>
              </a:defRPr>
            </a:lvl6pPr>
            <a:lvl7pPr lvl="6" algn="ctr" rtl="0">
              <a:spcBef>
                <a:spcPts val="0"/>
              </a:spcBef>
              <a:spcAft>
                <a:spcPts val="0"/>
              </a:spcAft>
              <a:buClr>
                <a:schemeClr val="dk2"/>
              </a:buClr>
              <a:buSzPts val="4000"/>
              <a:buNone/>
              <a:defRPr sz="5333">
                <a:solidFill>
                  <a:schemeClr val="dk2"/>
                </a:solidFill>
              </a:defRPr>
            </a:lvl7pPr>
            <a:lvl8pPr lvl="7" algn="ctr" rtl="0">
              <a:spcBef>
                <a:spcPts val="0"/>
              </a:spcBef>
              <a:spcAft>
                <a:spcPts val="0"/>
              </a:spcAft>
              <a:buClr>
                <a:schemeClr val="dk2"/>
              </a:buClr>
              <a:buSzPts val="4000"/>
              <a:buNone/>
              <a:defRPr sz="5333">
                <a:solidFill>
                  <a:schemeClr val="dk2"/>
                </a:solidFill>
              </a:defRPr>
            </a:lvl8pPr>
            <a:lvl9pPr lvl="8" algn="ctr" rtl="0">
              <a:spcBef>
                <a:spcPts val="0"/>
              </a:spcBef>
              <a:spcAft>
                <a:spcPts val="0"/>
              </a:spcAft>
              <a:buClr>
                <a:schemeClr val="dk2"/>
              </a:buClr>
              <a:buSzPts val="4000"/>
              <a:buNone/>
              <a:defRPr sz="5333">
                <a:solidFill>
                  <a:schemeClr val="dk2"/>
                </a:solidFill>
              </a:defRPr>
            </a:lvl9pPr>
          </a:lstStyle>
          <a:p>
            <a:r>
              <a:t>xx%</a:t>
            </a:r>
          </a:p>
        </p:txBody>
      </p:sp>
      <p:sp>
        <p:nvSpPr>
          <p:cNvPr id="85" name="Google Shape;85;p13"/>
          <p:cNvSpPr txBox="1">
            <a:spLocks noGrp="1"/>
          </p:cNvSpPr>
          <p:nvPr>
            <p:ph type="title" idx="14" hasCustomPrompt="1"/>
          </p:nvPr>
        </p:nvSpPr>
        <p:spPr>
          <a:xfrm>
            <a:off x="3171600" y="4110317"/>
            <a:ext cx="13856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5067">
                <a:solidFill>
                  <a:schemeClr val="accent1"/>
                </a:solidFill>
              </a:defRPr>
            </a:lvl1pPr>
            <a:lvl2pPr lvl="1" algn="ctr" rtl="0">
              <a:spcBef>
                <a:spcPts val="0"/>
              </a:spcBef>
              <a:spcAft>
                <a:spcPts val="0"/>
              </a:spcAft>
              <a:buClr>
                <a:schemeClr val="dk2"/>
              </a:buClr>
              <a:buSzPts val="4000"/>
              <a:buNone/>
              <a:defRPr sz="5333">
                <a:solidFill>
                  <a:schemeClr val="dk2"/>
                </a:solidFill>
              </a:defRPr>
            </a:lvl2pPr>
            <a:lvl3pPr lvl="2" algn="ctr" rtl="0">
              <a:spcBef>
                <a:spcPts val="0"/>
              </a:spcBef>
              <a:spcAft>
                <a:spcPts val="0"/>
              </a:spcAft>
              <a:buClr>
                <a:schemeClr val="dk2"/>
              </a:buClr>
              <a:buSzPts val="4000"/>
              <a:buNone/>
              <a:defRPr sz="5333">
                <a:solidFill>
                  <a:schemeClr val="dk2"/>
                </a:solidFill>
              </a:defRPr>
            </a:lvl3pPr>
            <a:lvl4pPr lvl="3" algn="ctr" rtl="0">
              <a:spcBef>
                <a:spcPts val="0"/>
              </a:spcBef>
              <a:spcAft>
                <a:spcPts val="0"/>
              </a:spcAft>
              <a:buClr>
                <a:schemeClr val="dk2"/>
              </a:buClr>
              <a:buSzPts val="4000"/>
              <a:buNone/>
              <a:defRPr sz="5333">
                <a:solidFill>
                  <a:schemeClr val="dk2"/>
                </a:solidFill>
              </a:defRPr>
            </a:lvl4pPr>
            <a:lvl5pPr lvl="4" algn="ctr" rtl="0">
              <a:spcBef>
                <a:spcPts val="0"/>
              </a:spcBef>
              <a:spcAft>
                <a:spcPts val="0"/>
              </a:spcAft>
              <a:buClr>
                <a:schemeClr val="dk2"/>
              </a:buClr>
              <a:buSzPts val="4000"/>
              <a:buNone/>
              <a:defRPr sz="5333">
                <a:solidFill>
                  <a:schemeClr val="dk2"/>
                </a:solidFill>
              </a:defRPr>
            </a:lvl5pPr>
            <a:lvl6pPr lvl="5" algn="ctr" rtl="0">
              <a:spcBef>
                <a:spcPts val="0"/>
              </a:spcBef>
              <a:spcAft>
                <a:spcPts val="0"/>
              </a:spcAft>
              <a:buClr>
                <a:schemeClr val="dk2"/>
              </a:buClr>
              <a:buSzPts val="4000"/>
              <a:buNone/>
              <a:defRPr sz="5333">
                <a:solidFill>
                  <a:schemeClr val="dk2"/>
                </a:solidFill>
              </a:defRPr>
            </a:lvl6pPr>
            <a:lvl7pPr lvl="6" algn="ctr" rtl="0">
              <a:spcBef>
                <a:spcPts val="0"/>
              </a:spcBef>
              <a:spcAft>
                <a:spcPts val="0"/>
              </a:spcAft>
              <a:buClr>
                <a:schemeClr val="dk2"/>
              </a:buClr>
              <a:buSzPts val="4000"/>
              <a:buNone/>
              <a:defRPr sz="5333">
                <a:solidFill>
                  <a:schemeClr val="dk2"/>
                </a:solidFill>
              </a:defRPr>
            </a:lvl7pPr>
            <a:lvl8pPr lvl="7" algn="ctr" rtl="0">
              <a:spcBef>
                <a:spcPts val="0"/>
              </a:spcBef>
              <a:spcAft>
                <a:spcPts val="0"/>
              </a:spcAft>
              <a:buClr>
                <a:schemeClr val="dk2"/>
              </a:buClr>
              <a:buSzPts val="4000"/>
              <a:buNone/>
              <a:defRPr sz="5333">
                <a:solidFill>
                  <a:schemeClr val="dk2"/>
                </a:solidFill>
              </a:defRPr>
            </a:lvl8pPr>
            <a:lvl9pPr lvl="8" algn="ctr" rtl="0">
              <a:spcBef>
                <a:spcPts val="0"/>
              </a:spcBef>
              <a:spcAft>
                <a:spcPts val="0"/>
              </a:spcAft>
              <a:buClr>
                <a:schemeClr val="dk2"/>
              </a:buClr>
              <a:buSzPts val="4000"/>
              <a:buNone/>
              <a:defRPr sz="5333">
                <a:solidFill>
                  <a:schemeClr val="dk2"/>
                </a:solidFill>
              </a:defRPr>
            </a:lvl9pPr>
          </a:lstStyle>
          <a:p>
            <a:r>
              <a:t>xx%</a:t>
            </a:r>
          </a:p>
        </p:txBody>
      </p:sp>
      <p:sp>
        <p:nvSpPr>
          <p:cNvPr id="86" name="Google Shape;86;p13"/>
          <p:cNvSpPr txBox="1">
            <a:spLocks noGrp="1"/>
          </p:cNvSpPr>
          <p:nvPr>
            <p:ph type="title" idx="15" hasCustomPrompt="1"/>
          </p:nvPr>
        </p:nvSpPr>
        <p:spPr>
          <a:xfrm>
            <a:off x="7632600" y="4110317"/>
            <a:ext cx="13856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5067">
                <a:solidFill>
                  <a:schemeClr val="accent1"/>
                </a:solidFill>
              </a:defRPr>
            </a:lvl1pPr>
            <a:lvl2pPr lvl="1" algn="ctr" rtl="0">
              <a:spcBef>
                <a:spcPts val="0"/>
              </a:spcBef>
              <a:spcAft>
                <a:spcPts val="0"/>
              </a:spcAft>
              <a:buClr>
                <a:schemeClr val="dk2"/>
              </a:buClr>
              <a:buSzPts val="4000"/>
              <a:buNone/>
              <a:defRPr sz="5333">
                <a:solidFill>
                  <a:schemeClr val="dk2"/>
                </a:solidFill>
              </a:defRPr>
            </a:lvl2pPr>
            <a:lvl3pPr lvl="2" algn="ctr" rtl="0">
              <a:spcBef>
                <a:spcPts val="0"/>
              </a:spcBef>
              <a:spcAft>
                <a:spcPts val="0"/>
              </a:spcAft>
              <a:buClr>
                <a:schemeClr val="dk2"/>
              </a:buClr>
              <a:buSzPts val="4000"/>
              <a:buNone/>
              <a:defRPr sz="5333">
                <a:solidFill>
                  <a:schemeClr val="dk2"/>
                </a:solidFill>
              </a:defRPr>
            </a:lvl3pPr>
            <a:lvl4pPr lvl="3" algn="ctr" rtl="0">
              <a:spcBef>
                <a:spcPts val="0"/>
              </a:spcBef>
              <a:spcAft>
                <a:spcPts val="0"/>
              </a:spcAft>
              <a:buClr>
                <a:schemeClr val="dk2"/>
              </a:buClr>
              <a:buSzPts val="4000"/>
              <a:buNone/>
              <a:defRPr sz="5333">
                <a:solidFill>
                  <a:schemeClr val="dk2"/>
                </a:solidFill>
              </a:defRPr>
            </a:lvl4pPr>
            <a:lvl5pPr lvl="4" algn="ctr" rtl="0">
              <a:spcBef>
                <a:spcPts val="0"/>
              </a:spcBef>
              <a:spcAft>
                <a:spcPts val="0"/>
              </a:spcAft>
              <a:buClr>
                <a:schemeClr val="dk2"/>
              </a:buClr>
              <a:buSzPts val="4000"/>
              <a:buNone/>
              <a:defRPr sz="5333">
                <a:solidFill>
                  <a:schemeClr val="dk2"/>
                </a:solidFill>
              </a:defRPr>
            </a:lvl5pPr>
            <a:lvl6pPr lvl="5" algn="ctr" rtl="0">
              <a:spcBef>
                <a:spcPts val="0"/>
              </a:spcBef>
              <a:spcAft>
                <a:spcPts val="0"/>
              </a:spcAft>
              <a:buClr>
                <a:schemeClr val="dk2"/>
              </a:buClr>
              <a:buSzPts val="4000"/>
              <a:buNone/>
              <a:defRPr sz="5333">
                <a:solidFill>
                  <a:schemeClr val="dk2"/>
                </a:solidFill>
              </a:defRPr>
            </a:lvl6pPr>
            <a:lvl7pPr lvl="6" algn="ctr" rtl="0">
              <a:spcBef>
                <a:spcPts val="0"/>
              </a:spcBef>
              <a:spcAft>
                <a:spcPts val="0"/>
              </a:spcAft>
              <a:buClr>
                <a:schemeClr val="dk2"/>
              </a:buClr>
              <a:buSzPts val="4000"/>
              <a:buNone/>
              <a:defRPr sz="5333">
                <a:solidFill>
                  <a:schemeClr val="dk2"/>
                </a:solidFill>
              </a:defRPr>
            </a:lvl7pPr>
            <a:lvl8pPr lvl="7" algn="ctr" rtl="0">
              <a:spcBef>
                <a:spcPts val="0"/>
              </a:spcBef>
              <a:spcAft>
                <a:spcPts val="0"/>
              </a:spcAft>
              <a:buClr>
                <a:schemeClr val="dk2"/>
              </a:buClr>
              <a:buSzPts val="4000"/>
              <a:buNone/>
              <a:defRPr sz="5333">
                <a:solidFill>
                  <a:schemeClr val="dk2"/>
                </a:solidFill>
              </a:defRPr>
            </a:lvl8pPr>
            <a:lvl9pPr lvl="8" algn="ctr" rtl="0">
              <a:spcBef>
                <a:spcPts val="0"/>
              </a:spcBef>
              <a:spcAft>
                <a:spcPts val="0"/>
              </a:spcAft>
              <a:buClr>
                <a:schemeClr val="dk2"/>
              </a:buClr>
              <a:buSzPts val="4000"/>
              <a:buNone/>
              <a:defRPr sz="5333">
                <a:solidFill>
                  <a:schemeClr val="dk2"/>
                </a:solidFill>
              </a:defRPr>
            </a:lvl9pPr>
          </a:lstStyle>
          <a:p>
            <a:r>
              <a:t>xx%</a:t>
            </a:r>
          </a:p>
        </p:txBody>
      </p:sp>
      <p:cxnSp>
        <p:nvCxnSpPr>
          <p:cNvPr id="87" name="Google Shape;87;p13"/>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88" name="Google Shape;88;p13"/>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3192596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960000" y="2236291"/>
            <a:ext cx="3115200" cy="54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91" name="Google Shape;91;p14"/>
          <p:cNvSpPr txBox="1">
            <a:spLocks noGrp="1"/>
          </p:cNvSpPr>
          <p:nvPr>
            <p:ph type="title" idx="2" hasCustomPrompt="1"/>
          </p:nvPr>
        </p:nvSpPr>
        <p:spPr>
          <a:xfrm>
            <a:off x="1976800" y="1460433"/>
            <a:ext cx="1081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5067"/>
            </a:lvl1pPr>
            <a:lvl2pPr lvl="1" rtl="0">
              <a:spcBef>
                <a:spcPts val="0"/>
              </a:spcBef>
              <a:spcAft>
                <a:spcPts val="0"/>
              </a:spcAft>
              <a:buSzPts val="3900"/>
              <a:buNone/>
              <a:defRPr sz="5200"/>
            </a:lvl2pPr>
            <a:lvl3pPr lvl="2" rtl="0">
              <a:spcBef>
                <a:spcPts val="0"/>
              </a:spcBef>
              <a:spcAft>
                <a:spcPts val="0"/>
              </a:spcAft>
              <a:buSzPts val="3900"/>
              <a:buNone/>
              <a:defRPr sz="5200"/>
            </a:lvl3pPr>
            <a:lvl4pPr lvl="3" rtl="0">
              <a:spcBef>
                <a:spcPts val="0"/>
              </a:spcBef>
              <a:spcAft>
                <a:spcPts val="0"/>
              </a:spcAft>
              <a:buSzPts val="3900"/>
              <a:buNone/>
              <a:defRPr sz="5200"/>
            </a:lvl4pPr>
            <a:lvl5pPr lvl="4" rtl="0">
              <a:spcBef>
                <a:spcPts val="0"/>
              </a:spcBef>
              <a:spcAft>
                <a:spcPts val="0"/>
              </a:spcAft>
              <a:buSzPts val="3900"/>
              <a:buNone/>
              <a:defRPr sz="5200"/>
            </a:lvl5pPr>
            <a:lvl6pPr lvl="5" rtl="0">
              <a:spcBef>
                <a:spcPts val="0"/>
              </a:spcBef>
              <a:spcAft>
                <a:spcPts val="0"/>
              </a:spcAft>
              <a:buSzPts val="3900"/>
              <a:buNone/>
              <a:defRPr sz="5200"/>
            </a:lvl6pPr>
            <a:lvl7pPr lvl="6" rtl="0">
              <a:spcBef>
                <a:spcPts val="0"/>
              </a:spcBef>
              <a:spcAft>
                <a:spcPts val="0"/>
              </a:spcAft>
              <a:buSzPts val="3900"/>
              <a:buNone/>
              <a:defRPr sz="5200"/>
            </a:lvl7pPr>
            <a:lvl8pPr lvl="7" rtl="0">
              <a:spcBef>
                <a:spcPts val="0"/>
              </a:spcBef>
              <a:spcAft>
                <a:spcPts val="0"/>
              </a:spcAft>
              <a:buSzPts val="3900"/>
              <a:buNone/>
              <a:defRPr sz="5200"/>
            </a:lvl8pPr>
            <a:lvl9pPr lvl="8" rtl="0">
              <a:spcBef>
                <a:spcPts val="0"/>
              </a:spcBef>
              <a:spcAft>
                <a:spcPts val="0"/>
              </a:spcAft>
              <a:buSzPts val="3900"/>
              <a:buNone/>
              <a:defRPr sz="5200"/>
            </a:lvl9pPr>
          </a:lstStyle>
          <a:p>
            <a:r>
              <a:t>xx%</a:t>
            </a:r>
          </a:p>
        </p:txBody>
      </p:sp>
      <p:sp>
        <p:nvSpPr>
          <p:cNvPr id="92" name="Google Shape;92;p14"/>
          <p:cNvSpPr txBox="1">
            <a:spLocks noGrp="1"/>
          </p:cNvSpPr>
          <p:nvPr>
            <p:ph type="subTitle" idx="1"/>
          </p:nvPr>
        </p:nvSpPr>
        <p:spPr>
          <a:xfrm>
            <a:off x="960000" y="2774932"/>
            <a:ext cx="3115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
        <p:nvSpPr>
          <p:cNvPr id="93" name="Google Shape;93;p14"/>
          <p:cNvSpPr txBox="1">
            <a:spLocks noGrp="1"/>
          </p:cNvSpPr>
          <p:nvPr>
            <p:ph type="title" idx="3"/>
          </p:nvPr>
        </p:nvSpPr>
        <p:spPr>
          <a:xfrm>
            <a:off x="4538400" y="2236291"/>
            <a:ext cx="3115200" cy="54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94" name="Google Shape;94;p14"/>
          <p:cNvSpPr txBox="1">
            <a:spLocks noGrp="1"/>
          </p:cNvSpPr>
          <p:nvPr>
            <p:ph type="title" idx="4" hasCustomPrompt="1"/>
          </p:nvPr>
        </p:nvSpPr>
        <p:spPr>
          <a:xfrm>
            <a:off x="5555200" y="1460433"/>
            <a:ext cx="1081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5067"/>
            </a:lvl1pPr>
            <a:lvl2pPr lvl="1" rtl="0">
              <a:spcBef>
                <a:spcPts val="0"/>
              </a:spcBef>
              <a:spcAft>
                <a:spcPts val="0"/>
              </a:spcAft>
              <a:buSzPts val="3900"/>
              <a:buNone/>
              <a:defRPr sz="5200"/>
            </a:lvl2pPr>
            <a:lvl3pPr lvl="2" rtl="0">
              <a:spcBef>
                <a:spcPts val="0"/>
              </a:spcBef>
              <a:spcAft>
                <a:spcPts val="0"/>
              </a:spcAft>
              <a:buSzPts val="3900"/>
              <a:buNone/>
              <a:defRPr sz="5200"/>
            </a:lvl3pPr>
            <a:lvl4pPr lvl="3" rtl="0">
              <a:spcBef>
                <a:spcPts val="0"/>
              </a:spcBef>
              <a:spcAft>
                <a:spcPts val="0"/>
              </a:spcAft>
              <a:buSzPts val="3900"/>
              <a:buNone/>
              <a:defRPr sz="5200"/>
            </a:lvl4pPr>
            <a:lvl5pPr lvl="4" rtl="0">
              <a:spcBef>
                <a:spcPts val="0"/>
              </a:spcBef>
              <a:spcAft>
                <a:spcPts val="0"/>
              </a:spcAft>
              <a:buSzPts val="3900"/>
              <a:buNone/>
              <a:defRPr sz="5200"/>
            </a:lvl5pPr>
            <a:lvl6pPr lvl="5" rtl="0">
              <a:spcBef>
                <a:spcPts val="0"/>
              </a:spcBef>
              <a:spcAft>
                <a:spcPts val="0"/>
              </a:spcAft>
              <a:buSzPts val="3900"/>
              <a:buNone/>
              <a:defRPr sz="5200"/>
            </a:lvl6pPr>
            <a:lvl7pPr lvl="6" rtl="0">
              <a:spcBef>
                <a:spcPts val="0"/>
              </a:spcBef>
              <a:spcAft>
                <a:spcPts val="0"/>
              </a:spcAft>
              <a:buSzPts val="3900"/>
              <a:buNone/>
              <a:defRPr sz="5200"/>
            </a:lvl7pPr>
            <a:lvl8pPr lvl="7" rtl="0">
              <a:spcBef>
                <a:spcPts val="0"/>
              </a:spcBef>
              <a:spcAft>
                <a:spcPts val="0"/>
              </a:spcAft>
              <a:buSzPts val="3900"/>
              <a:buNone/>
              <a:defRPr sz="5200"/>
            </a:lvl8pPr>
            <a:lvl9pPr lvl="8" rtl="0">
              <a:spcBef>
                <a:spcPts val="0"/>
              </a:spcBef>
              <a:spcAft>
                <a:spcPts val="0"/>
              </a:spcAft>
              <a:buSzPts val="3900"/>
              <a:buNone/>
              <a:defRPr sz="5200"/>
            </a:lvl9pPr>
          </a:lstStyle>
          <a:p>
            <a:r>
              <a:t>xx%</a:t>
            </a:r>
          </a:p>
        </p:txBody>
      </p:sp>
      <p:sp>
        <p:nvSpPr>
          <p:cNvPr id="95" name="Google Shape;95;p14"/>
          <p:cNvSpPr txBox="1">
            <a:spLocks noGrp="1"/>
          </p:cNvSpPr>
          <p:nvPr>
            <p:ph type="subTitle" idx="5"/>
          </p:nvPr>
        </p:nvSpPr>
        <p:spPr>
          <a:xfrm>
            <a:off x="4538400" y="2774944"/>
            <a:ext cx="3115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
        <p:nvSpPr>
          <p:cNvPr id="96" name="Google Shape;96;p14"/>
          <p:cNvSpPr txBox="1">
            <a:spLocks noGrp="1"/>
          </p:cNvSpPr>
          <p:nvPr>
            <p:ph type="title" idx="6"/>
          </p:nvPr>
        </p:nvSpPr>
        <p:spPr>
          <a:xfrm>
            <a:off x="8116800" y="2236291"/>
            <a:ext cx="3115200" cy="54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97" name="Google Shape;97;p14"/>
          <p:cNvSpPr txBox="1">
            <a:spLocks noGrp="1"/>
          </p:cNvSpPr>
          <p:nvPr>
            <p:ph type="title" idx="7" hasCustomPrompt="1"/>
          </p:nvPr>
        </p:nvSpPr>
        <p:spPr>
          <a:xfrm>
            <a:off x="9133600" y="1460433"/>
            <a:ext cx="1081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5067"/>
            </a:lvl1pPr>
            <a:lvl2pPr lvl="1" rtl="0">
              <a:spcBef>
                <a:spcPts val="0"/>
              </a:spcBef>
              <a:spcAft>
                <a:spcPts val="0"/>
              </a:spcAft>
              <a:buSzPts val="3900"/>
              <a:buNone/>
              <a:defRPr sz="5200"/>
            </a:lvl2pPr>
            <a:lvl3pPr lvl="2" rtl="0">
              <a:spcBef>
                <a:spcPts val="0"/>
              </a:spcBef>
              <a:spcAft>
                <a:spcPts val="0"/>
              </a:spcAft>
              <a:buSzPts val="3900"/>
              <a:buNone/>
              <a:defRPr sz="5200"/>
            </a:lvl3pPr>
            <a:lvl4pPr lvl="3" rtl="0">
              <a:spcBef>
                <a:spcPts val="0"/>
              </a:spcBef>
              <a:spcAft>
                <a:spcPts val="0"/>
              </a:spcAft>
              <a:buSzPts val="3900"/>
              <a:buNone/>
              <a:defRPr sz="5200"/>
            </a:lvl4pPr>
            <a:lvl5pPr lvl="4" rtl="0">
              <a:spcBef>
                <a:spcPts val="0"/>
              </a:spcBef>
              <a:spcAft>
                <a:spcPts val="0"/>
              </a:spcAft>
              <a:buSzPts val="3900"/>
              <a:buNone/>
              <a:defRPr sz="5200"/>
            </a:lvl5pPr>
            <a:lvl6pPr lvl="5" rtl="0">
              <a:spcBef>
                <a:spcPts val="0"/>
              </a:spcBef>
              <a:spcAft>
                <a:spcPts val="0"/>
              </a:spcAft>
              <a:buSzPts val="3900"/>
              <a:buNone/>
              <a:defRPr sz="5200"/>
            </a:lvl6pPr>
            <a:lvl7pPr lvl="6" rtl="0">
              <a:spcBef>
                <a:spcPts val="0"/>
              </a:spcBef>
              <a:spcAft>
                <a:spcPts val="0"/>
              </a:spcAft>
              <a:buSzPts val="3900"/>
              <a:buNone/>
              <a:defRPr sz="5200"/>
            </a:lvl7pPr>
            <a:lvl8pPr lvl="7" rtl="0">
              <a:spcBef>
                <a:spcPts val="0"/>
              </a:spcBef>
              <a:spcAft>
                <a:spcPts val="0"/>
              </a:spcAft>
              <a:buSzPts val="3900"/>
              <a:buNone/>
              <a:defRPr sz="5200"/>
            </a:lvl8pPr>
            <a:lvl9pPr lvl="8" rtl="0">
              <a:spcBef>
                <a:spcPts val="0"/>
              </a:spcBef>
              <a:spcAft>
                <a:spcPts val="0"/>
              </a:spcAft>
              <a:buSzPts val="3900"/>
              <a:buNone/>
              <a:defRPr sz="5200"/>
            </a:lvl9pPr>
          </a:lstStyle>
          <a:p>
            <a:r>
              <a:t>xx%</a:t>
            </a:r>
          </a:p>
        </p:txBody>
      </p:sp>
      <p:sp>
        <p:nvSpPr>
          <p:cNvPr id="98" name="Google Shape;98;p14"/>
          <p:cNvSpPr txBox="1">
            <a:spLocks noGrp="1"/>
          </p:cNvSpPr>
          <p:nvPr>
            <p:ph type="subTitle" idx="8"/>
          </p:nvPr>
        </p:nvSpPr>
        <p:spPr>
          <a:xfrm>
            <a:off x="8116800" y="2774944"/>
            <a:ext cx="3115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
        <p:nvSpPr>
          <p:cNvPr id="99" name="Google Shape;99;p14"/>
          <p:cNvSpPr txBox="1">
            <a:spLocks noGrp="1"/>
          </p:cNvSpPr>
          <p:nvPr>
            <p:ph type="title" idx="9"/>
          </p:nvPr>
        </p:nvSpPr>
        <p:spPr>
          <a:xfrm>
            <a:off x="960000" y="4418105"/>
            <a:ext cx="3115200" cy="54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100" name="Google Shape;100;p14"/>
          <p:cNvSpPr txBox="1">
            <a:spLocks noGrp="1"/>
          </p:cNvSpPr>
          <p:nvPr>
            <p:ph type="title" idx="13" hasCustomPrompt="1"/>
          </p:nvPr>
        </p:nvSpPr>
        <p:spPr>
          <a:xfrm>
            <a:off x="1976800" y="3618783"/>
            <a:ext cx="1081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5067"/>
            </a:lvl1pPr>
            <a:lvl2pPr lvl="1" rtl="0">
              <a:spcBef>
                <a:spcPts val="0"/>
              </a:spcBef>
              <a:spcAft>
                <a:spcPts val="0"/>
              </a:spcAft>
              <a:buSzPts val="3900"/>
              <a:buNone/>
              <a:defRPr sz="5200"/>
            </a:lvl2pPr>
            <a:lvl3pPr lvl="2" rtl="0">
              <a:spcBef>
                <a:spcPts val="0"/>
              </a:spcBef>
              <a:spcAft>
                <a:spcPts val="0"/>
              </a:spcAft>
              <a:buSzPts val="3900"/>
              <a:buNone/>
              <a:defRPr sz="5200"/>
            </a:lvl3pPr>
            <a:lvl4pPr lvl="3" rtl="0">
              <a:spcBef>
                <a:spcPts val="0"/>
              </a:spcBef>
              <a:spcAft>
                <a:spcPts val="0"/>
              </a:spcAft>
              <a:buSzPts val="3900"/>
              <a:buNone/>
              <a:defRPr sz="5200"/>
            </a:lvl4pPr>
            <a:lvl5pPr lvl="4" rtl="0">
              <a:spcBef>
                <a:spcPts val="0"/>
              </a:spcBef>
              <a:spcAft>
                <a:spcPts val="0"/>
              </a:spcAft>
              <a:buSzPts val="3900"/>
              <a:buNone/>
              <a:defRPr sz="5200"/>
            </a:lvl5pPr>
            <a:lvl6pPr lvl="5" rtl="0">
              <a:spcBef>
                <a:spcPts val="0"/>
              </a:spcBef>
              <a:spcAft>
                <a:spcPts val="0"/>
              </a:spcAft>
              <a:buSzPts val="3900"/>
              <a:buNone/>
              <a:defRPr sz="5200"/>
            </a:lvl6pPr>
            <a:lvl7pPr lvl="6" rtl="0">
              <a:spcBef>
                <a:spcPts val="0"/>
              </a:spcBef>
              <a:spcAft>
                <a:spcPts val="0"/>
              </a:spcAft>
              <a:buSzPts val="3900"/>
              <a:buNone/>
              <a:defRPr sz="5200"/>
            </a:lvl7pPr>
            <a:lvl8pPr lvl="7" rtl="0">
              <a:spcBef>
                <a:spcPts val="0"/>
              </a:spcBef>
              <a:spcAft>
                <a:spcPts val="0"/>
              </a:spcAft>
              <a:buSzPts val="3900"/>
              <a:buNone/>
              <a:defRPr sz="5200"/>
            </a:lvl8pPr>
            <a:lvl9pPr lvl="8" rtl="0">
              <a:spcBef>
                <a:spcPts val="0"/>
              </a:spcBef>
              <a:spcAft>
                <a:spcPts val="0"/>
              </a:spcAft>
              <a:buSzPts val="3900"/>
              <a:buNone/>
              <a:defRPr sz="5200"/>
            </a:lvl9pPr>
          </a:lstStyle>
          <a:p>
            <a:r>
              <a:t>xx%</a:t>
            </a:r>
          </a:p>
        </p:txBody>
      </p:sp>
      <p:sp>
        <p:nvSpPr>
          <p:cNvPr id="101" name="Google Shape;101;p14"/>
          <p:cNvSpPr txBox="1">
            <a:spLocks noGrp="1"/>
          </p:cNvSpPr>
          <p:nvPr>
            <p:ph type="subTitle" idx="14"/>
          </p:nvPr>
        </p:nvSpPr>
        <p:spPr>
          <a:xfrm>
            <a:off x="960000" y="4941151"/>
            <a:ext cx="3115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
        <p:nvSpPr>
          <p:cNvPr id="102" name="Google Shape;102;p14"/>
          <p:cNvSpPr txBox="1">
            <a:spLocks noGrp="1"/>
          </p:cNvSpPr>
          <p:nvPr>
            <p:ph type="title" idx="15"/>
          </p:nvPr>
        </p:nvSpPr>
        <p:spPr>
          <a:xfrm>
            <a:off x="4538400" y="4418105"/>
            <a:ext cx="3115200" cy="54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103" name="Google Shape;103;p14"/>
          <p:cNvSpPr txBox="1">
            <a:spLocks noGrp="1"/>
          </p:cNvSpPr>
          <p:nvPr>
            <p:ph type="title" idx="16" hasCustomPrompt="1"/>
          </p:nvPr>
        </p:nvSpPr>
        <p:spPr>
          <a:xfrm>
            <a:off x="5555200" y="3618783"/>
            <a:ext cx="1081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5067"/>
            </a:lvl1pPr>
            <a:lvl2pPr lvl="1" rtl="0">
              <a:spcBef>
                <a:spcPts val="0"/>
              </a:spcBef>
              <a:spcAft>
                <a:spcPts val="0"/>
              </a:spcAft>
              <a:buSzPts val="3900"/>
              <a:buNone/>
              <a:defRPr sz="5200"/>
            </a:lvl2pPr>
            <a:lvl3pPr lvl="2" rtl="0">
              <a:spcBef>
                <a:spcPts val="0"/>
              </a:spcBef>
              <a:spcAft>
                <a:spcPts val="0"/>
              </a:spcAft>
              <a:buSzPts val="3900"/>
              <a:buNone/>
              <a:defRPr sz="5200"/>
            </a:lvl3pPr>
            <a:lvl4pPr lvl="3" rtl="0">
              <a:spcBef>
                <a:spcPts val="0"/>
              </a:spcBef>
              <a:spcAft>
                <a:spcPts val="0"/>
              </a:spcAft>
              <a:buSzPts val="3900"/>
              <a:buNone/>
              <a:defRPr sz="5200"/>
            </a:lvl4pPr>
            <a:lvl5pPr lvl="4" rtl="0">
              <a:spcBef>
                <a:spcPts val="0"/>
              </a:spcBef>
              <a:spcAft>
                <a:spcPts val="0"/>
              </a:spcAft>
              <a:buSzPts val="3900"/>
              <a:buNone/>
              <a:defRPr sz="5200"/>
            </a:lvl5pPr>
            <a:lvl6pPr lvl="5" rtl="0">
              <a:spcBef>
                <a:spcPts val="0"/>
              </a:spcBef>
              <a:spcAft>
                <a:spcPts val="0"/>
              </a:spcAft>
              <a:buSzPts val="3900"/>
              <a:buNone/>
              <a:defRPr sz="5200"/>
            </a:lvl6pPr>
            <a:lvl7pPr lvl="6" rtl="0">
              <a:spcBef>
                <a:spcPts val="0"/>
              </a:spcBef>
              <a:spcAft>
                <a:spcPts val="0"/>
              </a:spcAft>
              <a:buSzPts val="3900"/>
              <a:buNone/>
              <a:defRPr sz="5200"/>
            </a:lvl7pPr>
            <a:lvl8pPr lvl="7" rtl="0">
              <a:spcBef>
                <a:spcPts val="0"/>
              </a:spcBef>
              <a:spcAft>
                <a:spcPts val="0"/>
              </a:spcAft>
              <a:buSzPts val="3900"/>
              <a:buNone/>
              <a:defRPr sz="5200"/>
            </a:lvl8pPr>
            <a:lvl9pPr lvl="8" rtl="0">
              <a:spcBef>
                <a:spcPts val="0"/>
              </a:spcBef>
              <a:spcAft>
                <a:spcPts val="0"/>
              </a:spcAft>
              <a:buSzPts val="3900"/>
              <a:buNone/>
              <a:defRPr sz="5200"/>
            </a:lvl9pPr>
          </a:lstStyle>
          <a:p>
            <a:r>
              <a:t>xx%</a:t>
            </a:r>
          </a:p>
        </p:txBody>
      </p:sp>
      <p:sp>
        <p:nvSpPr>
          <p:cNvPr id="104" name="Google Shape;104;p14"/>
          <p:cNvSpPr txBox="1">
            <a:spLocks noGrp="1"/>
          </p:cNvSpPr>
          <p:nvPr>
            <p:ph type="subTitle" idx="17"/>
          </p:nvPr>
        </p:nvSpPr>
        <p:spPr>
          <a:xfrm>
            <a:off x="4538400" y="4941151"/>
            <a:ext cx="3115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
        <p:nvSpPr>
          <p:cNvPr id="105" name="Google Shape;105;p14"/>
          <p:cNvSpPr txBox="1">
            <a:spLocks noGrp="1"/>
          </p:cNvSpPr>
          <p:nvPr>
            <p:ph type="title" idx="18"/>
          </p:nvPr>
        </p:nvSpPr>
        <p:spPr>
          <a:xfrm>
            <a:off x="8116800" y="4418105"/>
            <a:ext cx="3115200" cy="54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106" name="Google Shape;106;p14"/>
          <p:cNvSpPr txBox="1">
            <a:spLocks noGrp="1"/>
          </p:cNvSpPr>
          <p:nvPr>
            <p:ph type="title" idx="19" hasCustomPrompt="1"/>
          </p:nvPr>
        </p:nvSpPr>
        <p:spPr>
          <a:xfrm>
            <a:off x="9133600" y="3618783"/>
            <a:ext cx="1081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5067"/>
            </a:lvl1pPr>
            <a:lvl2pPr lvl="1" rtl="0">
              <a:spcBef>
                <a:spcPts val="0"/>
              </a:spcBef>
              <a:spcAft>
                <a:spcPts val="0"/>
              </a:spcAft>
              <a:buSzPts val="3900"/>
              <a:buNone/>
              <a:defRPr sz="5200"/>
            </a:lvl2pPr>
            <a:lvl3pPr lvl="2" rtl="0">
              <a:spcBef>
                <a:spcPts val="0"/>
              </a:spcBef>
              <a:spcAft>
                <a:spcPts val="0"/>
              </a:spcAft>
              <a:buSzPts val="3900"/>
              <a:buNone/>
              <a:defRPr sz="5200"/>
            </a:lvl3pPr>
            <a:lvl4pPr lvl="3" rtl="0">
              <a:spcBef>
                <a:spcPts val="0"/>
              </a:spcBef>
              <a:spcAft>
                <a:spcPts val="0"/>
              </a:spcAft>
              <a:buSzPts val="3900"/>
              <a:buNone/>
              <a:defRPr sz="5200"/>
            </a:lvl4pPr>
            <a:lvl5pPr lvl="4" rtl="0">
              <a:spcBef>
                <a:spcPts val="0"/>
              </a:spcBef>
              <a:spcAft>
                <a:spcPts val="0"/>
              </a:spcAft>
              <a:buSzPts val="3900"/>
              <a:buNone/>
              <a:defRPr sz="5200"/>
            </a:lvl5pPr>
            <a:lvl6pPr lvl="5" rtl="0">
              <a:spcBef>
                <a:spcPts val="0"/>
              </a:spcBef>
              <a:spcAft>
                <a:spcPts val="0"/>
              </a:spcAft>
              <a:buSzPts val="3900"/>
              <a:buNone/>
              <a:defRPr sz="5200"/>
            </a:lvl6pPr>
            <a:lvl7pPr lvl="6" rtl="0">
              <a:spcBef>
                <a:spcPts val="0"/>
              </a:spcBef>
              <a:spcAft>
                <a:spcPts val="0"/>
              </a:spcAft>
              <a:buSzPts val="3900"/>
              <a:buNone/>
              <a:defRPr sz="5200"/>
            </a:lvl7pPr>
            <a:lvl8pPr lvl="7" rtl="0">
              <a:spcBef>
                <a:spcPts val="0"/>
              </a:spcBef>
              <a:spcAft>
                <a:spcPts val="0"/>
              </a:spcAft>
              <a:buSzPts val="3900"/>
              <a:buNone/>
              <a:defRPr sz="5200"/>
            </a:lvl8pPr>
            <a:lvl9pPr lvl="8" rtl="0">
              <a:spcBef>
                <a:spcPts val="0"/>
              </a:spcBef>
              <a:spcAft>
                <a:spcPts val="0"/>
              </a:spcAft>
              <a:buSzPts val="3900"/>
              <a:buNone/>
              <a:defRPr sz="5200"/>
            </a:lvl9pPr>
          </a:lstStyle>
          <a:p>
            <a:r>
              <a:t>xx%</a:t>
            </a:r>
          </a:p>
        </p:txBody>
      </p:sp>
      <p:sp>
        <p:nvSpPr>
          <p:cNvPr id="107" name="Google Shape;107;p14"/>
          <p:cNvSpPr txBox="1">
            <a:spLocks noGrp="1"/>
          </p:cNvSpPr>
          <p:nvPr>
            <p:ph type="subTitle" idx="20"/>
          </p:nvPr>
        </p:nvSpPr>
        <p:spPr>
          <a:xfrm>
            <a:off x="8116800" y="4941151"/>
            <a:ext cx="3115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
        <p:nvSpPr>
          <p:cNvPr id="108" name="Google Shape;108;p14"/>
          <p:cNvSpPr txBox="1">
            <a:spLocks noGrp="1"/>
          </p:cNvSpPr>
          <p:nvPr>
            <p:ph type="title" idx="21"/>
          </p:nvPr>
        </p:nvSpPr>
        <p:spPr>
          <a:xfrm>
            <a:off x="3109867" y="593367"/>
            <a:ext cx="5972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cxnSp>
        <p:nvCxnSpPr>
          <p:cNvPr id="109" name="Google Shape;109;p14"/>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10" name="Google Shape;110;p14"/>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11" name="Google Shape;111;p14"/>
          <p:cNvCxnSpPr/>
          <p:nvPr/>
        </p:nvCxnSpPr>
        <p:spPr>
          <a:xfrm>
            <a:off x="-333633" y="5435267"/>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12" name="Google Shape;112;p14"/>
          <p:cNvCxnSpPr/>
          <p:nvPr/>
        </p:nvCxnSpPr>
        <p:spPr>
          <a:xfrm>
            <a:off x="9921533" y="-64500"/>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1727720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13"/>
        <p:cNvGrpSpPr/>
        <p:nvPr/>
      </p:nvGrpSpPr>
      <p:grpSpPr>
        <a:xfrm>
          <a:off x="0" y="0"/>
          <a:ext cx="0" cy="0"/>
          <a:chOff x="0" y="0"/>
          <a:chExt cx="0" cy="0"/>
        </a:xfrm>
      </p:grpSpPr>
      <p:sp>
        <p:nvSpPr>
          <p:cNvPr id="114" name="Google Shape;114;p15"/>
          <p:cNvSpPr txBox="1">
            <a:spLocks noGrp="1"/>
          </p:cNvSpPr>
          <p:nvPr>
            <p:ph type="title"/>
          </p:nvPr>
        </p:nvSpPr>
        <p:spPr>
          <a:xfrm>
            <a:off x="3214000" y="3744337"/>
            <a:ext cx="57640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a:lvl1pPr>
            <a:lvl2pPr lvl="1" algn="ctr" rtl="0">
              <a:spcBef>
                <a:spcPts val="0"/>
              </a:spcBef>
              <a:spcAft>
                <a:spcPts val="0"/>
              </a:spcAft>
              <a:buSzPts val="4800"/>
              <a:buFont typeface="Crimson Text"/>
              <a:buNone/>
              <a:defRPr sz="6400">
                <a:latin typeface="Crimson Text"/>
                <a:ea typeface="Crimson Text"/>
                <a:cs typeface="Crimson Text"/>
                <a:sym typeface="Crimson Text"/>
              </a:defRPr>
            </a:lvl2pPr>
            <a:lvl3pPr lvl="2" algn="ctr" rtl="0">
              <a:spcBef>
                <a:spcPts val="0"/>
              </a:spcBef>
              <a:spcAft>
                <a:spcPts val="0"/>
              </a:spcAft>
              <a:buSzPts val="4800"/>
              <a:buFont typeface="Crimson Text"/>
              <a:buNone/>
              <a:defRPr sz="6400">
                <a:latin typeface="Crimson Text"/>
                <a:ea typeface="Crimson Text"/>
                <a:cs typeface="Crimson Text"/>
                <a:sym typeface="Crimson Text"/>
              </a:defRPr>
            </a:lvl3pPr>
            <a:lvl4pPr lvl="3" algn="ctr" rtl="0">
              <a:spcBef>
                <a:spcPts val="0"/>
              </a:spcBef>
              <a:spcAft>
                <a:spcPts val="0"/>
              </a:spcAft>
              <a:buSzPts val="4800"/>
              <a:buFont typeface="Crimson Text"/>
              <a:buNone/>
              <a:defRPr sz="6400">
                <a:latin typeface="Crimson Text"/>
                <a:ea typeface="Crimson Text"/>
                <a:cs typeface="Crimson Text"/>
                <a:sym typeface="Crimson Text"/>
              </a:defRPr>
            </a:lvl4pPr>
            <a:lvl5pPr lvl="4" algn="ctr" rtl="0">
              <a:spcBef>
                <a:spcPts val="0"/>
              </a:spcBef>
              <a:spcAft>
                <a:spcPts val="0"/>
              </a:spcAft>
              <a:buSzPts val="4800"/>
              <a:buFont typeface="Crimson Text"/>
              <a:buNone/>
              <a:defRPr sz="6400">
                <a:latin typeface="Crimson Text"/>
                <a:ea typeface="Crimson Text"/>
                <a:cs typeface="Crimson Text"/>
                <a:sym typeface="Crimson Text"/>
              </a:defRPr>
            </a:lvl5pPr>
            <a:lvl6pPr lvl="5" algn="ctr" rtl="0">
              <a:spcBef>
                <a:spcPts val="0"/>
              </a:spcBef>
              <a:spcAft>
                <a:spcPts val="0"/>
              </a:spcAft>
              <a:buSzPts val="4800"/>
              <a:buFont typeface="Crimson Text"/>
              <a:buNone/>
              <a:defRPr sz="6400">
                <a:latin typeface="Crimson Text"/>
                <a:ea typeface="Crimson Text"/>
                <a:cs typeface="Crimson Text"/>
                <a:sym typeface="Crimson Text"/>
              </a:defRPr>
            </a:lvl6pPr>
            <a:lvl7pPr lvl="6" algn="ctr" rtl="0">
              <a:spcBef>
                <a:spcPts val="0"/>
              </a:spcBef>
              <a:spcAft>
                <a:spcPts val="0"/>
              </a:spcAft>
              <a:buSzPts val="4800"/>
              <a:buFont typeface="Crimson Text"/>
              <a:buNone/>
              <a:defRPr sz="6400">
                <a:latin typeface="Crimson Text"/>
                <a:ea typeface="Crimson Text"/>
                <a:cs typeface="Crimson Text"/>
                <a:sym typeface="Crimson Text"/>
              </a:defRPr>
            </a:lvl7pPr>
            <a:lvl8pPr lvl="7" algn="ctr" rtl="0">
              <a:spcBef>
                <a:spcPts val="0"/>
              </a:spcBef>
              <a:spcAft>
                <a:spcPts val="0"/>
              </a:spcAft>
              <a:buSzPts val="4800"/>
              <a:buFont typeface="Crimson Text"/>
              <a:buNone/>
              <a:defRPr sz="6400">
                <a:latin typeface="Crimson Text"/>
                <a:ea typeface="Crimson Text"/>
                <a:cs typeface="Crimson Text"/>
                <a:sym typeface="Crimson Text"/>
              </a:defRPr>
            </a:lvl8pPr>
            <a:lvl9pPr lvl="8" algn="ctr" rtl="0">
              <a:spcBef>
                <a:spcPts val="0"/>
              </a:spcBef>
              <a:spcAft>
                <a:spcPts val="0"/>
              </a:spcAft>
              <a:buSzPts val="4800"/>
              <a:buFont typeface="Crimson Text"/>
              <a:buNone/>
              <a:defRPr sz="6400">
                <a:latin typeface="Crimson Text"/>
                <a:ea typeface="Crimson Text"/>
                <a:cs typeface="Crimson Text"/>
                <a:sym typeface="Crimson Text"/>
              </a:defRPr>
            </a:lvl9pPr>
          </a:lstStyle>
          <a:p>
            <a:r>
              <a:rPr lang="en-US"/>
              <a:t>Click to edit Master title style</a:t>
            </a:r>
            <a:endParaRPr/>
          </a:p>
        </p:txBody>
      </p:sp>
      <p:sp>
        <p:nvSpPr>
          <p:cNvPr id="115" name="Google Shape;115;p15"/>
          <p:cNvSpPr txBox="1">
            <a:spLocks noGrp="1"/>
          </p:cNvSpPr>
          <p:nvPr>
            <p:ph type="subTitle" idx="1"/>
          </p:nvPr>
        </p:nvSpPr>
        <p:spPr>
          <a:xfrm>
            <a:off x="2457200" y="2215951"/>
            <a:ext cx="7277600" cy="13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6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cxnSp>
        <p:nvCxnSpPr>
          <p:cNvPr id="116" name="Google Shape;116;p15"/>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17" name="Google Shape;117;p15"/>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555626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118"/>
        <p:cNvGrpSpPr/>
        <p:nvPr/>
      </p:nvGrpSpPr>
      <p:grpSpPr>
        <a:xfrm>
          <a:off x="0" y="0"/>
          <a:ext cx="0" cy="0"/>
          <a:chOff x="0" y="0"/>
          <a:chExt cx="0" cy="0"/>
        </a:xfrm>
      </p:grpSpPr>
      <p:sp>
        <p:nvSpPr>
          <p:cNvPr id="119" name="Google Shape;119;p16"/>
          <p:cNvSpPr txBox="1">
            <a:spLocks noGrp="1"/>
          </p:cNvSpPr>
          <p:nvPr>
            <p:ph type="title"/>
          </p:nvPr>
        </p:nvSpPr>
        <p:spPr>
          <a:xfrm>
            <a:off x="933200" y="3761684"/>
            <a:ext cx="5764000" cy="663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a:lvl1pPr>
            <a:lvl2pPr lvl="1" algn="ctr" rtl="0">
              <a:spcBef>
                <a:spcPts val="0"/>
              </a:spcBef>
              <a:spcAft>
                <a:spcPts val="0"/>
              </a:spcAft>
              <a:buSzPts val="4800"/>
              <a:buFont typeface="Crimson Text"/>
              <a:buNone/>
              <a:defRPr sz="6400">
                <a:latin typeface="Crimson Text"/>
                <a:ea typeface="Crimson Text"/>
                <a:cs typeface="Crimson Text"/>
                <a:sym typeface="Crimson Text"/>
              </a:defRPr>
            </a:lvl2pPr>
            <a:lvl3pPr lvl="2" algn="ctr" rtl="0">
              <a:spcBef>
                <a:spcPts val="0"/>
              </a:spcBef>
              <a:spcAft>
                <a:spcPts val="0"/>
              </a:spcAft>
              <a:buSzPts val="4800"/>
              <a:buFont typeface="Crimson Text"/>
              <a:buNone/>
              <a:defRPr sz="6400">
                <a:latin typeface="Crimson Text"/>
                <a:ea typeface="Crimson Text"/>
                <a:cs typeface="Crimson Text"/>
                <a:sym typeface="Crimson Text"/>
              </a:defRPr>
            </a:lvl3pPr>
            <a:lvl4pPr lvl="3" algn="ctr" rtl="0">
              <a:spcBef>
                <a:spcPts val="0"/>
              </a:spcBef>
              <a:spcAft>
                <a:spcPts val="0"/>
              </a:spcAft>
              <a:buSzPts val="4800"/>
              <a:buFont typeface="Crimson Text"/>
              <a:buNone/>
              <a:defRPr sz="6400">
                <a:latin typeface="Crimson Text"/>
                <a:ea typeface="Crimson Text"/>
                <a:cs typeface="Crimson Text"/>
                <a:sym typeface="Crimson Text"/>
              </a:defRPr>
            </a:lvl4pPr>
            <a:lvl5pPr lvl="4" algn="ctr" rtl="0">
              <a:spcBef>
                <a:spcPts val="0"/>
              </a:spcBef>
              <a:spcAft>
                <a:spcPts val="0"/>
              </a:spcAft>
              <a:buSzPts val="4800"/>
              <a:buFont typeface="Crimson Text"/>
              <a:buNone/>
              <a:defRPr sz="6400">
                <a:latin typeface="Crimson Text"/>
                <a:ea typeface="Crimson Text"/>
                <a:cs typeface="Crimson Text"/>
                <a:sym typeface="Crimson Text"/>
              </a:defRPr>
            </a:lvl5pPr>
            <a:lvl6pPr lvl="5" algn="ctr" rtl="0">
              <a:spcBef>
                <a:spcPts val="0"/>
              </a:spcBef>
              <a:spcAft>
                <a:spcPts val="0"/>
              </a:spcAft>
              <a:buSzPts val="4800"/>
              <a:buFont typeface="Crimson Text"/>
              <a:buNone/>
              <a:defRPr sz="6400">
                <a:latin typeface="Crimson Text"/>
                <a:ea typeface="Crimson Text"/>
                <a:cs typeface="Crimson Text"/>
                <a:sym typeface="Crimson Text"/>
              </a:defRPr>
            </a:lvl6pPr>
            <a:lvl7pPr lvl="6" algn="ctr" rtl="0">
              <a:spcBef>
                <a:spcPts val="0"/>
              </a:spcBef>
              <a:spcAft>
                <a:spcPts val="0"/>
              </a:spcAft>
              <a:buSzPts val="4800"/>
              <a:buFont typeface="Crimson Text"/>
              <a:buNone/>
              <a:defRPr sz="6400">
                <a:latin typeface="Crimson Text"/>
                <a:ea typeface="Crimson Text"/>
                <a:cs typeface="Crimson Text"/>
                <a:sym typeface="Crimson Text"/>
              </a:defRPr>
            </a:lvl7pPr>
            <a:lvl8pPr lvl="7" algn="ctr" rtl="0">
              <a:spcBef>
                <a:spcPts val="0"/>
              </a:spcBef>
              <a:spcAft>
                <a:spcPts val="0"/>
              </a:spcAft>
              <a:buSzPts val="4800"/>
              <a:buFont typeface="Crimson Text"/>
              <a:buNone/>
              <a:defRPr sz="6400">
                <a:latin typeface="Crimson Text"/>
                <a:ea typeface="Crimson Text"/>
                <a:cs typeface="Crimson Text"/>
                <a:sym typeface="Crimson Text"/>
              </a:defRPr>
            </a:lvl8pPr>
            <a:lvl9pPr lvl="8" algn="ctr" rtl="0">
              <a:spcBef>
                <a:spcPts val="0"/>
              </a:spcBef>
              <a:spcAft>
                <a:spcPts val="0"/>
              </a:spcAft>
              <a:buSzPts val="4800"/>
              <a:buFont typeface="Crimson Text"/>
              <a:buNone/>
              <a:defRPr sz="6400">
                <a:latin typeface="Crimson Text"/>
                <a:ea typeface="Crimson Text"/>
                <a:cs typeface="Crimson Text"/>
                <a:sym typeface="Crimson Text"/>
              </a:defRPr>
            </a:lvl9pPr>
          </a:lstStyle>
          <a:p>
            <a:r>
              <a:rPr lang="en-US"/>
              <a:t>Click to edit Master title style</a:t>
            </a:r>
            <a:endParaRPr/>
          </a:p>
        </p:txBody>
      </p:sp>
      <p:sp>
        <p:nvSpPr>
          <p:cNvPr id="120" name="Google Shape;120;p16"/>
          <p:cNvSpPr txBox="1">
            <a:spLocks noGrp="1"/>
          </p:cNvSpPr>
          <p:nvPr>
            <p:ph type="subTitle" idx="1"/>
          </p:nvPr>
        </p:nvSpPr>
        <p:spPr>
          <a:xfrm>
            <a:off x="933200" y="2234536"/>
            <a:ext cx="7277600" cy="132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6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cxnSp>
        <p:nvCxnSpPr>
          <p:cNvPr id="121" name="Google Shape;121;p16"/>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22" name="Google Shape;122;p16"/>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23" name="Google Shape;123;p16"/>
          <p:cNvCxnSpPr/>
          <p:nvPr/>
        </p:nvCxnSpPr>
        <p:spPr>
          <a:xfrm flipH="1">
            <a:off x="9938984" y="5404884"/>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24" name="Google Shape;124;p16"/>
          <p:cNvCxnSpPr/>
          <p:nvPr/>
        </p:nvCxnSpPr>
        <p:spPr>
          <a:xfrm flipH="1">
            <a:off x="-316183" y="-94883"/>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976841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25"/>
        <p:cNvGrpSpPr/>
        <p:nvPr/>
      </p:nvGrpSpPr>
      <p:grpSpPr>
        <a:xfrm>
          <a:off x="0" y="0"/>
          <a:ext cx="0" cy="0"/>
          <a:chOff x="0" y="0"/>
          <a:chExt cx="0" cy="0"/>
        </a:xfrm>
      </p:grpSpPr>
      <p:sp>
        <p:nvSpPr>
          <p:cNvPr id="126" name="Google Shape;126;p17"/>
          <p:cNvSpPr txBox="1">
            <a:spLocks noGrp="1"/>
          </p:cNvSpPr>
          <p:nvPr>
            <p:ph type="subTitle" idx="1"/>
          </p:nvPr>
        </p:nvSpPr>
        <p:spPr>
          <a:xfrm>
            <a:off x="3531200" y="2242667"/>
            <a:ext cx="5129600" cy="317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sz="1867"/>
            </a:lvl1pPr>
            <a:lvl2pPr lvl="1" algn="ctr" rtl="0">
              <a:spcBef>
                <a:spcPts val="0"/>
              </a:spcBef>
              <a:spcAft>
                <a:spcPts val="0"/>
              </a:spcAft>
              <a:buClr>
                <a:schemeClr val="dk1"/>
              </a:buClr>
              <a:buSzPts val="1400"/>
              <a:buChar char="○"/>
              <a:defRPr/>
            </a:lvl2pPr>
            <a:lvl3pPr lvl="2" algn="ctr" rtl="0">
              <a:spcBef>
                <a:spcPts val="0"/>
              </a:spcBef>
              <a:spcAft>
                <a:spcPts val="0"/>
              </a:spcAft>
              <a:buClr>
                <a:schemeClr val="dk1"/>
              </a:buClr>
              <a:buSzPts val="1400"/>
              <a:buChar char="■"/>
              <a:defRPr/>
            </a:lvl3pPr>
            <a:lvl4pPr lvl="3" algn="ctr" rtl="0">
              <a:spcBef>
                <a:spcPts val="0"/>
              </a:spcBef>
              <a:spcAft>
                <a:spcPts val="0"/>
              </a:spcAft>
              <a:buClr>
                <a:schemeClr val="dk1"/>
              </a:buClr>
              <a:buSzPts val="1400"/>
              <a:buChar char="●"/>
              <a:defRPr/>
            </a:lvl4pPr>
            <a:lvl5pPr lvl="4" algn="ctr" rtl="0">
              <a:spcBef>
                <a:spcPts val="0"/>
              </a:spcBef>
              <a:spcAft>
                <a:spcPts val="0"/>
              </a:spcAft>
              <a:buClr>
                <a:schemeClr val="dk1"/>
              </a:buClr>
              <a:buSzPts val="1400"/>
              <a:buChar char="○"/>
              <a:defRPr/>
            </a:lvl5pPr>
            <a:lvl6pPr lvl="5" algn="ctr" rtl="0">
              <a:spcBef>
                <a:spcPts val="0"/>
              </a:spcBef>
              <a:spcAft>
                <a:spcPts val="0"/>
              </a:spcAft>
              <a:buClr>
                <a:schemeClr val="dk1"/>
              </a:buClr>
              <a:buSzPts val="1400"/>
              <a:buChar char="■"/>
              <a:defRPr/>
            </a:lvl6pPr>
            <a:lvl7pPr lvl="6" algn="ctr" rtl="0">
              <a:spcBef>
                <a:spcPts val="0"/>
              </a:spcBef>
              <a:spcAft>
                <a:spcPts val="0"/>
              </a:spcAft>
              <a:buClr>
                <a:schemeClr val="dk1"/>
              </a:buClr>
              <a:buSzPts val="1400"/>
              <a:buChar char="●"/>
              <a:defRPr/>
            </a:lvl7pPr>
            <a:lvl8pPr lvl="7" algn="ctr" rtl="0">
              <a:spcBef>
                <a:spcPts val="0"/>
              </a:spcBef>
              <a:spcAft>
                <a:spcPts val="0"/>
              </a:spcAft>
              <a:buClr>
                <a:schemeClr val="dk1"/>
              </a:buClr>
              <a:buSzPts val="1400"/>
              <a:buChar char="○"/>
              <a:defRPr/>
            </a:lvl8pPr>
            <a:lvl9pPr lvl="8" algn="ctr" rtl="0">
              <a:spcBef>
                <a:spcPts val="0"/>
              </a:spcBef>
              <a:spcAft>
                <a:spcPts val="0"/>
              </a:spcAft>
              <a:buClr>
                <a:schemeClr val="dk1"/>
              </a:buClr>
              <a:buSzPts val="1400"/>
              <a:buChar char="■"/>
              <a:defRPr/>
            </a:lvl9pPr>
          </a:lstStyle>
          <a:p>
            <a:r>
              <a:rPr lang="en-US"/>
              <a:t>Click to edit Master subtitle style</a:t>
            </a:r>
            <a:endParaRPr/>
          </a:p>
        </p:txBody>
      </p:sp>
      <p:sp>
        <p:nvSpPr>
          <p:cNvPr id="127" name="Google Shape;127;p17"/>
          <p:cNvSpPr txBox="1">
            <a:spLocks noGrp="1"/>
          </p:cNvSpPr>
          <p:nvPr>
            <p:ph type="title"/>
          </p:nvPr>
        </p:nvSpPr>
        <p:spPr>
          <a:xfrm>
            <a:off x="2309400" y="593367"/>
            <a:ext cx="757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en-US"/>
              <a:t>Click to edit Master title style</a:t>
            </a:r>
            <a:endParaRPr/>
          </a:p>
        </p:txBody>
      </p:sp>
      <p:cxnSp>
        <p:nvCxnSpPr>
          <p:cNvPr id="128" name="Google Shape;128;p17"/>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29" name="Google Shape;129;p17"/>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30" name="Google Shape;130;p17"/>
          <p:cNvCxnSpPr/>
          <p:nvPr/>
        </p:nvCxnSpPr>
        <p:spPr>
          <a:xfrm>
            <a:off x="-333633" y="5435267"/>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31" name="Google Shape;131;p17"/>
          <p:cNvCxnSpPr/>
          <p:nvPr/>
        </p:nvCxnSpPr>
        <p:spPr>
          <a:xfrm>
            <a:off x="9921533" y="-64500"/>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3869078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2659800" y="1977100"/>
            <a:ext cx="6872400" cy="172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9000"/>
              <a:buNone/>
              <a:defRPr sz="12000"/>
            </a:lvl1pPr>
            <a:lvl2pPr lvl="1" algn="ctr" rtl="0">
              <a:spcBef>
                <a:spcPts val="0"/>
              </a:spcBef>
              <a:spcAft>
                <a:spcPts val="0"/>
              </a:spcAft>
              <a:buSzPts val="9000"/>
              <a:buNone/>
              <a:defRPr sz="12000"/>
            </a:lvl2pPr>
            <a:lvl3pPr lvl="2" algn="ctr" rtl="0">
              <a:spcBef>
                <a:spcPts val="0"/>
              </a:spcBef>
              <a:spcAft>
                <a:spcPts val="0"/>
              </a:spcAft>
              <a:buSzPts val="9000"/>
              <a:buNone/>
              <a:defRPr sz="12000"/>
            </a:lvl3pPr>
            <a:lvl4pPr lvl="3" algn="ctr" rtl="0">
              <a:spcBef>
                <a:spcPts val="0"/>
              </a:spcBef>
              <a:spcAft>
                <a:spcPts val="0"/>
              </a:spcAft>
              <a:buSzPts val="9000"/>
              <a:buNone/>
              <a:defRPr sz="12000"/>
            </a:lvl4pPr>
            <a:lvl5pPr lvl="4" algn="ctr" rtl="0">
              <a:spcBef>
                <a:spcPts val="0"/>
              </a:spcBef>
              <a:spcAft>
                <a:spcPts val="0"/>
              </a:spcAft>
              <a:buSzPts val="9000"/>
              <a:buNone/>
              <a:defRPr sz="12000"/>
            </a:lvl5pPr>
            <a:lvl6pPr lvl="5" algn="ctr" rtl="0">
              <a:spcBef>
                <a:spcPts val="0"/>
              </a:spcBef>
              <a:spcAft>
                <a:spcPts val="0"/>
              </a:spcAft>
              <a:buSzPts val="9000"/>
              <a:buNone/>
              <a:defRPr sz="12000"/>
            </a:lvl6pPr>
            <a:lvl7pPr lvl="6" algn="ctr" rtl="0">
              <a:spcBef>
                <a:spcPts val="0"/>
              </a:spcBef>
              <a:spcAft>
                <a:spcPts val="0"/>
              </a:spcAft>
              <a:buSzPts val="9000"/>
              <a:buNone/>
              <a:defRPr sz="12000"/>
            </a:lvl7pPr>
            <a:lvl8pPr lvl="7" algn="ctr" rtl="0">
              <a:spcBef>
                <a:spcPts val="0"/>
              </a:spcBef>
              <a:spcAft>
                <a:spcPts val="0"/>
              </a:spcAft>
              <a:buSzPts val="9000"/>
              <a:buNone/>
              <a:defRPr sz="12000"/>
            </a:lvl8pPr>
            <a:lvl9pPr lvl="8" algn="ctr" rtl="0">
              <a:spcBef>
                <a:spcPts val="0"/>
              </a:spcBef>
              <a:spcAft>
                <a:spcPts val="0"/>
              </a:spcAft>
              <a:buSzPts val="9000"/>
              <a:buNone/>
              <a:defRPr sz="12000"/>
            </a:lvl9pPr>
          </a:lstStyle>
          <a:p>
            <a:r>
              <a:rPr lang="en-US"/>
              <a:t>Click to edit Master title style</a:t>
            </a:r>
            <a:endParaRPr/>
          </a:p>
        </p:txBody>
      </p:sp>
      <p:sp>
        <p:nvSpPr>
          <p:cNvPr id="134" name="Google Shape;134;p18"/>
          <p:cNvSpPr txBox="1">
            <a:spLocks noGrp="1"/>
          </p:cNvSpPr>
          <p:nvPr>
            <p:ph type="subTitle" idx="1"/>
          </p:nvPr>
        </p:nvSpPr>
        <p:spPr>
          <a:xfrm>
            <a:off x="3066000" y="3962867"/>
            <a:ext cx="60600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cxnSp>
        <p:nvCxnSpPr>
          <p:cNvPr id="135" name="Google Shape;135;p18"/>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36" name="Google Shape;136;p18"/>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761232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4990467" y="2066500"/>
            <a:ext cx="6060000" cy="1721600"/>
          </a:xfrm>
          <a:prstGeom prst="rect">
            <a:avLst/>
          </a:prstGeom>
        </p:spPr>
        <p:txBody>
          <a:bodyPr spcFirstLastPara="1" wrap="square" lIns="91425" tIns="91425" rIns="91425" bIns="91425" anchor="t" anchorCtr="0">
            <a:noAutofit/>
          </a:bodyPr>
          <a:lstStyle>
            <a:lvl1pPr lvl="0" rtl="0">
              <a:spcBef>
                <a:spcPts val="0"/>
              </a:spcBef>
              <a:spcAft>
                <a:spcPts val="0"/>
              </a:spcAft>
              <a:buSzPts val="9000"/>
              <a:buNone/>
              <a:defRPr sz="12000"/>
            </a:lvl1pPr>
            <a:lvl2pPr lvl="1" rtl="0">
              <a:spcBef>
                <a:spcPts val="0"/>
              </a:spcBef>
              <a:spcAft>
                <a:spcPts val="0"/>
              </a:spcAft>
              <a:buSzPts val="9000"/>
              <a:buNone/>
              <a:defRPr sz="12000"/>
            </a:lvl2pPr>
            <a:lvl3pPr lvl="2" rtl="0">
              <a:spcBef>
                <a:spcPts val="0"/>
              </a:spcBef>
              <a:spcAft>
                <a:spcPts val="0"/>
              </a:spcAft>
              <a:buSzPts val="9000"/>
              <a:buNone/>
              <a:defRPr sz="12000"/>
            </a:lvl3pPr>
            <a:lvl4pPr lvl="3" rtl="0">
              <a:spcBef>
                <a:spcPts val="0"/>
              </a:spcBef>
              <a:spcAft>
                <a:spcPts val="0"/>
              </a:spcAft>
              <a:buSzPts val="9000"/>
              <a:buNone/>
              <a:defRPr sz="12000"/>
            </a:lvl4pPr>
            <a:lvl5pPr lvl="4" rtl="0">
              <a:spcBef>
                <a:spcPts val="0"/>
              </a:spcBef>
              <a:spcAft>
                <a:spcPts val="0"/>
              </a:spcAft>
              <a:buSzPts val="9000"/>
              <a:buNone/>
              <a:defRPr sz="12000"/>
            </a:lvl5pPr>
            <a:lvl6pPr lvl="5" rtl="0">
              <a:spcBef>
                <a:spcPts val="0"/>
              </a:spcBef>
              <a:spcAft>
                <a:spcPts val="0"/>
              </a:spcAft>
              <a:buSzPts val="9000"/>
              <a:buNone/>
              <a:defRPr sz="12000"/>
            </a:lvl6pPr>
            <a:lvl7pPr lvl="6" rtl="0">
              <a:spcBef>
                <a:spcPts val="0"/>
              </a:spcBef>
              <a:spcAft>
                <a:spcPts val="0"/>
              </a:spcAft>
              <a:buSzPts val="9000"/>
              <a:buNone/>
              <a:defRPr sz="12000"/>
            </a:lvl7pPr>
            <a:lvl8pPr lvl="7" rtl="0">
              <a:spcBef>
                <a:spcPts val="0"/>
              </a:spcBef>
              <a:spcAft>
                <a:spcPts val="0"/>
              </a:spcAft>
              <a:buSzPts val="9000"/>
              <a:buNone/>
              <a:defRPr sz="12000"/>
            </a:lvl8pPr>
            <a:lvl9pPr lvl="8" rtl="0">
              <a:spcBef>
                <a:spcPts val="0"/>
              </a:spcBef>
              <a:spcAft>
                <a:spcPts val="0"/>
              </a:spcAft>
              <a:buSzPts val="9000"/>
              <a:buNone/>
              <a:defRPr sz="12000"/>
            </a:lvl9pPr>
          </a:lstStyle>
          <a:p>
            <a:r>
              <a:rPr lang="en-US"/>
              <a:t>Click to edit Master title style</a:t>
            </a:r>
            <a:endParaRPr/>
          </a:p>
        </p:txBody>
      </p:sp>
      <p:sp>
        <p:nvSpPr>
          <p:cNvPr id="139" name="Google Shape;139;p19"/>
          <p:cNvSpPr txBox="1">
            <a:spLocks noGrp="1"/>
          </p:cNvSpPr>
          <p:nvPr>
            <p:ph type="subTitle" idx="1"/>
          </p:nvPr>
        </p:nvSpPr>
        <p:spPr>
          <a:xfrm>
            <a:off x="4990467" y="4052284"/>
            <a:ext cx="6060000" cy="73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7"/>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r>
              <a:rPr lang="en-US"/>
              <a:t>Click to edit Master subtitle style</a:t>
            </a:r>
            <a:endParaRPr/>
          </a:p>
        </p:txBody>
      </p:sp>
      <p:cxnSp>
        <p:nvCxnSpPr>
          <p:cNvPr id="140" name="Google Shape;140;p19"/>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41" name="Google Shape;141;p19"/>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42" name="Google Shape;142;p19"/>
          <p:cNvCxnSpPr/>
          <p:nvPr/>
        </p:nvCxnSpPr>
        <p:spPr>
          <a:xfrm>
            <a:off x="-333633" y="5435267"/>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43" name="Google Shape;143;p19"/>
          <p:cNvCxnSpPr/>
          <p:nvPr/>
        </p:nvCxnSpPr>
        <p:spPr>
          <a:xfrm>
            <a:off x="9921533" y="-64500"/>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44" name="Google Shape;144;p19"/>
          <p:cNvCxnSpPr/>
          <p:nvPr/>
        </p:nvCxnSpPr>
        <p:spPr>
          <a:xfrm flipH="1">
            <a:off x="9938984" y="5404884"/>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45" name="Google Shape;145;p19"/>
          <p:cNvCxnSpPr/>
          <p:nvPr/>
        </p:nvCxnSpPr>
        <p:spPr>
          <a:xfrm flipH="1">
            <a:off x="-316183" y="-94883"/>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31114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2237233" y="3349071"/>
            <a:ext cx="4953200" cy="1074400"/>
          </a:xfrm>
          <a:prstGeom prst="rect">
            <a:avLst/>
          </a:prstGeom>
          <a:noFill/>
        </p:spPr>
        <p:txBody>
          <a:bodyPr spcFirstLastPara="1" wrap="square" lIns="91425" tIns="91425" rIns="91425" bIns="91425" anchor="t" anchorCtr="0">
            <a:noAutofit/>
          </a:bodyPr>
          <a:lstStyle>
            <a:lvl1pPr lvl="0" algn="r" rtl="0">
              <a:spcBef>
                <a:spcPts val="0"/>
              </a:spcBef>
              <a:spcAft>
                <a:spcPts val="0"/>
              </a:spcAft>
              <a:buClr>
                <a:schemeClr val="accent4"/>
              </a:buClr>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148" name="Google Shape;148;p20"/>
          <p:cNvSpPr txBox="1">
            <a:spLocks noGrp="1"/>
          </p:cNvSpPr>
          <p:nvPr>
            <p:ph type="title" idx="2" hasCustomPrompt="1"/>
          </p:nvPr>
        </p:nvSpPr>
        <p:spPr>
          <a:xfrm>
            <a:off x="4989233" y="1979591"/>
            <a:ext cx="2201200" cy="130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9333">
                <a:solidFill>
                  <a:schemeClr val="accent1"/>
                </a:solidFill>
              </a:defRPr>
            </a:lvl1pPr>
            <a:lvl2pPr lvl="1" algn="ctr" rtl="0">
              <a:spcBef>
                <a:spcPts val="0"/>
              </a:spcBef>
              <a:spcAft>
                <a:spcPts val="0"/>
              </a:spcAft>
              <a:buSzPts val="6000"/>
              <a:buNone/>
              <a:defRPr sz="8000" b="1"/>
            </a:lvl2pPr>
            <a:lvl3pPr lvl="2" algn="ctr" rtl="0">
              <a:spcBef>
                <a:spcPts val="0"/>
              </a:spcBef>
              <a:spcAft>
                <a:spcPts val="0"/>
              </a:spcAft>
              <a:buSzPts val="6000"/>
              <a:buNone/>
              <a:defRPr sz="8000" b="1"/>
            </a:lvl3pPr>
            <a:lvl4pPr lvl="3" algn="ctr" rtl="0">
              <a:spcBef>
                <a:spcPts val="0"/>
              </a:spcBef>
              <a:spcAft>
                <a:spcPts val="0"/>
              </a:spcAft>
              <a:buSzPts val="6000"/>
              <a:buNone/>
              <a:defRPr sz="8000" b="1"/>
            </a:lvl4pPr>
            <a:lvl5pPr lvl="4" algn="ctr" rtl="0">
              <a:spcBef>
                <a:spcPts val="0"/>
              </a:spcBef>
              <a:spcAft>
                <a:spcPts val="0"/>
              </a:spcAft>
              <a:buSzPts val="6000"/>
              <a:buNone/>
              <a:defRPr sz="8000" b="1"/>
            </a:lvl5pPr>
            <a:lvl6pPr lvl="5" algn="ctr" rtl="0">
              <a:spcBef>
                <a:spcPts val="0"/>
              </a:spcBef>
              <a:spcAft>
                <a:spcPts val="0"/>
              </a:spcAft>
              <a:buSzPts val="6000"/>
              <a:buNone/>
              <a:defRPr sz="8000" b="1"/>
            </a:lvl6pPr>
            <a:lvl7pPr lvl="6" algn="ctr" rtl="0">
              <a:spcBef>
                <a:spcPts val="0"/>
              </a:spcBef>
              <a:spcAft>
                <a:spcPts val="0"/>
              </a:spcAft>
              <a:buSzPts val="6000"/>
              <a:buNone/>
              <a:defRPr sz="8000" b="1"/>
            </a:lvl7pPr>
            <a:lvl8pPr lvl="7" algn="ctr" rtl="0">
              <a:spcBef>
                <a:spcPts val="0"/>
              </a:spcBef>
              <a:spcAft>
                <a:spcPts val="0"/>
              </a:spcAft>
              <a:buSzPts val="6000"/>
              <a:buNone/>
              <a:defRPr sz="8000" b="1"/>
            </a:lvl8pPr>
            <a:lvl9pPr lvl="8" algn="ctr" rtl="0">
              <a:spcBef>
                <a:spcPts val="0"/>
              </a:spcBef>
              <a:spcAft>
                <a:spcPts val="0"/>
              </a:spcAft>
              <a:buSzPts val="6000"/>
              <a:buNone/>
              <a:defRPr sz="8000" b="1"/>
            </a:lvl9pPr>
          </a:lstStyle>
          <a:p>
            <a:r>
              <a:t>xx%</a:t>
            </a:r>
          </a:p>
        </p:txBody>
      </p:sp>
      <p:sp>
        <p:nvSpPr>
          <p:cNvPr id="149" name="Google Shape;149;p20"/>
          <p:cNvSpPr txBox="1">
            <a:spLocks noGrp="1"/>
          </p:cNvSpPr>
          <p:nvPr>
            <p:ph type="subTitle" idx="1"/>
          </p:nvPr>
        </p:nvSpPr>
        <p:spPr>
          <a:xfrm>
            <a:off x="1108833" y="4325333"/>
            <a:ext cx="6081600" cy="52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867">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cxnSp>
        <p:nvCxnSpPr>
          <p:cNvPr id="150" name="Google Shape;150;p20"/>
          <p:cNvCxnSpPr/>
          <p:nvPr/>
        </p:nvCxnSpPr>
        <p:spPr>
          <a:xfrm rot="10800000">
            <a:off x="-400"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51" name="Google Shape;151;p20"/>
          <p:cNvCxnSpPr/>
          <p:nvPr/>
        </p:nvCxnSpPr>
        <p:spPr>
          <a:xfrm rot="10800000">
            <a:off x="-400"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52" name="Google Shape;152;p20"/>
          <p:cNvCxnSpPr/>
          <p:nvPr/>
        </p:nvCxnSpPr>
        <p:spPr>
          <a:xfrm>
            <a:off x="-150500" y="5306367"/>
            <a:ext cx="1838000" cy="16484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53" name="Google Shape;153;p20"/>
          <p:cNvCxnSpPr/>
          <p:nvPr/>
        </p:nvCxnSpPr>
        <p:spPr>
          <a:xfrm>
            <a:off x="10544967" y="-118267"/>
            <a:ext cx="1891600" cy="1419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255884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619400" y="3155029"/>
            <a:ext cx="4953200" cy="1091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accent4"/>
              </a:buClr>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17" name="Google Shape;17;p3"/>
          <p:cNvSpPr txBox="1">
            <a:spLocks noGrp="1"/>
          </p:cNvSpPr>
          <p:nvPr>
            <p:ph type="title" idx="2" hasCustomPrompt="1"/>
          </p:nvPr>
        </p:nvSpPr>
        <p:spPr>
          <a:xfrm>
            <a:off x="4995400" y="1785551"/>
            <a:ext cx="2201200" cy="13044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9333">
                <a:solidFill>
                  <a:schemeClr val="accent1"/>
                </a:solidFill>
              </a:defRPr>
            </a:lvl1pPr>
            <a:lvl2pPr lvl="1" algn="ctr" rtl="0">
              <a:spcBef>
                <a:spcPts val="0"/>
              </a:spcBef>
              <a:spcAft>
                <a:spcPts val="0"/>
              </a:spcAft>
              <a:buSzPts val="6000"/>
              <a:buNone/>
              <a:defRPr sz="8000" b="1"/>
            </a:lvl2pPr>
            <a:lvl3pPr lvl="2" algn="ctr" rtl="0">
              <a:spcBef>
                <a:spcPts val="0"/>
              </a:spcBef>
              <a:spcAft>
                <a:spcPts val="0"/>
              </a:spcAft>
              <a:buSzPts val="6000"/>
              <a:buNone/>
              <a:defRPr sz="8000" b="1"/>
            </a:lvl3pPr>
            <a:lvl4pPr lvl="3" algn="ctr" rtl="0">
              <a:spcBef>
                <a:spcPts val="0"/>
              </a:spcBef>
              <a:spcAft>
                <a:spcPts val="0"/>
              </a:spcAft>
              <a:buSzPts val="6000"/>
              <a:buNone/>
              <a:defRPr sz="8000" b="1"/>
            </a:lvl4pPr>
            <a:lvl5pPr lvl="4" algn="ctr" rtl="0">
              <a:spcBef>
                <a:spcPts val="0"/>
              </a:spcBef>
              <a:spcAft>
                <a:spcPts val="0"/>
              </a:spcAft>
              <a:buSzPts val="6000"/>
              <a:buNone/>
              <a:defRPr sz="8000" b="1"/>
            </a:lvl5pPr>
            <a:lvl6pPr lvl="5" algn="ctr" rtl="0">
              <a:spcBef>
                <a:spcPts val="0"/>
              </a:spcBef>
              <a:spcAft>
                <a:spcPts val="0"/>
              </a:spcAft>
              <a:buSzPts val="6000"/>
              <a:buNone/>
              <a:defRPr sz="8000" b="1"/>
            </a:lvl6pPr>
            <a:lvl7pPr lvl="6" algn="ctr" rtl="0">
              <a:spcBef>
                <a:spcPts val="0"/>
              </a:spcBef>
              <a:spcAft>
                <a:spcPts val="0"/>
              </a:spcAft>
              <a:buSzPts val="6000"/>
              <a:buNone/>
              <a:defRPr sz="8000" b="1"/>
            </a:lvl7pPr>
            <a:lvl8pPr lvl="7" algn="ctr" rtl="0">
              <a:spcBef>
                <a:spcPts val="0"/>
              </a:spcBef>
              <a:spcAft>
                <a:spcPts val="0"/>
              </a:spcAft>
              <a:buSzPts val="6000"/>
              <a:buNone/>
              <a:defRPr sz="8000" b="1"/>
            </a:lvl8pPr>
            <a:lvl9pPr lvl="8" algn="ctr" rtl="0">
              <a:spcBef>
                <a:spcPts val="0"/>
              </a:spcBef>
              <a:spcAft>
                <a:spcPts val="0"/>
              </a:spcAft>
              <a:buSzPts val="6000"/>
              <a:buNone/>
              <a:defRPr sz="8000" b="1"/>
            </a:lvl9pPr>
          </a:lstStyle>
          <a:p>
            <a:r>
              <a:t>xx%</a:t>
            </a:r>
          </a:p>
        </p:txBody>
      </p:sp>
      <p:sp>
        <p:nvSpPr>
          <p:cNvPr id="18" name="Google Shape;18;p3"/>
          <p:cNvSpPr txBox="1">
            <a:spLocks noGrp="1"/>
          </p:cNvSpPr>
          <p:nvPr>
            <p:ph type="subTitle" idx="1"/>
          </p:nvPr>
        </p:nvSpPr>
        <p:spPr>
          <a:xfrm>
            <a:off x="3055200" y="4102233"/>
            <a:ext cx="6081600" cy="52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cxnSp>
        <p:nvCxnSpPr>
          <p:cNvPr id="19" name="Google Shape;19;p3"/>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0" name="Google Shape;20;p3"/>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1" name="Google Shape;21;p3"/>
          <p:cNvCxnSpPr/>
          <p:nvPr/>
        </p:nvCxnSpPr>
        <p:spPr>
          <a:xfrm flipH="1">
            <a:off x="10598567" y="5306367"/>
            <a:ext cx="1838000" cy="16484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2" name="Google Shape;22;p3"/>
          <p:cNvCxnSpPr/>
          <p:nvPr/>
        </p:nvCxnSpPr>
        <p:spPr>
          <a:xfrm flipH="1">
            <a:off x="-150500" y="-118267"/>
            <a:ext cx="1891600" cy="1419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14929680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cxnSp>
        <p:nvCxnSpPr>
          <p:cNvPr id="156" name="Google Shape;156;p21"/>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57" name="Google Shape;157;p21"/>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58" name="Google Shape;158;p21"/>
          <p:cNvCxnSpPr/>
          <p:nvPr/>
        </p:nvCxnSpPr>
        <p:spPr>
          <a:xfrm>
            <a:off x="9609800" y="-204233"/>
            <a:ext cx="2827200" cy="1698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839972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59"/>
        <p:cNvGrpSpPr/>
        <p:nvPr/>
      </p:nvGrpSpPr>
      <p:grpSpPr>
        <a:xfrm>
          <a:off x="0" y="0"/>
          <a:ext cx="0" cy="0"/>
          <a:chOff x="0" y="0"/>
          <a:chExt cx="0" cy="0"/>
        </a:xfrm>
      </p:grpSpPr>
      <p:cxnSp>
        <p:nvCxnSpPr>
          <p:cNvPr id="160" name="Google Shape;160;p22"/>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61" name="Google Shape;161;p22"/>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62" name="Google Shape;162;p22"/>
          <p:cNvCxnSpPr/>
          <p:nvPr/>
        </p:nvCxnSpPr>
        <p:spPr>
          <a:xfrm>
            <a:off x="-333633" y="5435267"/>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63" name="Google Shape;163;p22"/>
          <p:cNvCxnSpPr/>
          <p:nvPr/>
        </p:nvCxnSpPr>
        <p:spPr>
          <a:xfrm>
            <a:off x="9921533" y="-64500"/>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64" name="Google Shape;164;p22"/>
          <p:cNvCxnSpPr/>
          <p:nvPr/>
        </p:nvCxnSpPr>
        <p:spPr>
          <a:xfrm flipH="1">
            <a:off x="9938984" y="5404884"/>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65" name="Google Shape;165;p22"/>
          <p:cNvCxnSpPr/>
          <p:nvPr/>
        </p:nvCxnSpPr>
        <p:spPr>
          <a:xfrm flipH="1">
            <a:off x="-316183" y="-94883"/>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166" name="Google Shape;166;p22"/>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en-US"/>
              <a:t>Click to edit Master title style</a:t>
            </a:r>
            <a:endParaRPr/>
          </a:p>
        </p:txBody>
      </p:sp>
    </p:spTree>
    <p:extLst>
      <p:ext uri="{BB962C8B-B14F-4D97-AF65-F5344CB8AC3E}">
        <p14:creationId xmlns:p14="http://schemas.microsoft.com/office/powerpoint/2010/main" val="3700602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67"/>
        <p:cNvGrpSpPr/>
        <p:nvPr/>
      </p:nvGrpSpPr>
      <p:grpSpPr>
        <a:xfrm>
          <a:off x="0" y="0"/>
          <a:ext cx="0" cy="0"/>
          <a:chOff x="0" y="0"/>
          <a:chExt cx="0" cy="0"/>
        </a:xfrm>
      </p:grpSpPr>
      <p:sp>
        <p:nvSpPr>
          <p:cNvPr id="168" name="Google Shape;168;p23"/>
          <p:cNvSpPr txBox="1">
            <a:spLocks noGrp="1"/>
          </p:cNvSpPr>
          <p:nvPr>
            <p:ph type="title"/>
          </p:nvPr>
        </p:nvSpPr>
        <p:spPr>
          <a:xfrm>
            <a:off x="2503300" y="593367"/>
            <a:ext cx="718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69" name="Google Shape;169;p23"/>
          <p:cNvSpPr txBox="1">
            <a:spLocks noGrp="1"/>
          </p:cNvSpPr>
          <p:nvPr>
            <p:ph type="subTitle" idx="1"/>
          </p:nvPr>
        </p:nvSpPr>
        <p:spPr>
          <a:xfrm>
            <a:off x="4302277" y="1873853"/>
            <a:ext cx="3314800" cy="53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3200">
                <a:latin typeface="Vidaloka"/>
                <a:ea typeface="Vidaloka"/>
                <a:cs typeface="Vidaloka"/>
                <a:sym typeface="Vidaloka"/>
              </a:defRPr>
            </a:lvl1pPr>
            <a:lvl2pPr lvl="1" algn="ctr" rtl="0">
              <a:spcBef>
                <a:spcPts val="0"/>
              </a:spcBef>
              <a:spcAft>
                <a:spcPts val="0"/>
              </a:spcAft>
              <a:buSzPts val="2100"/>
              <a:buNone/>
              <a:defRPr sz="2800" b="1"/>
            </a:lvl2pPr>
            <a:lvl3pPr lvl="2" algn="ctr" rtl="0">
              <a:spcBef>
                <a:spcPts val="0"/>
              </a:spcBef>
              <a:spcAft>
                <a:spcPts val="0"/>
              </a:spcAft>
              <a:buSzPts val="2100"/>
              <a:buNone/>
              <a:defRPr sz="2800" b="1"/>
            </a:lvl3pPr>
            <a:lvl4pPr lvl="3" algn="ctr" rtl="0">
              <a:spcBef>
                <a:spcPts val="0"/>
              </a:spcBef>
              <a:spcAft>
                <a:spcPts val="0"/>
              </a:spcAft>
              <a:buSzPts val="2100"/>
              <a:buNone/>
              <a:defRPr sz="2800" b="1"/>
            </a:lvl4pPr>
            <a:lvl5pPr lvl="4" algn="ctr" rtl="0">
              <a:spcBef>
                <a:spcPts val="0"/>
              </a:spcBef>
              <a:spcAft>
                <a:spcPts val="0"/>
              </a:spcAft>
              <a:buSzPts val="2100"/>
              <a:buNone/>
              <a:defRPr sz="2800" b="1"/>
            </a:lvl5pPr>
            <a:lvl6pPr lvl="5" algn="ctr" rtl="0">
              <a:spcBef>
                <a:spcPts val="0"/>
              </a:spcBef>
              <a:spcAft>
                <a:spcPts val="0"/>
              </a:spcAft>
              <a:buSzPts val="2100"/>
              <a:buNone/>
              <a:defRPr sz="2800" b="1"/>
            </a:lvl6pPr>
            <a:lvl7pPr lvl="6" algn="ctr" rtl="0">
              <a:spcBef>
                <a:spcPts val="0"/>
              </a:spcBef>
              <a:spcAft>
                <a:spcPts val="0"/>
              </a:spcAft>
              <a:buSzPts val="2100"/>
              <a:buNone/>
              <a:defRPr sz="2800" b="1"/>
            </a:lvl7pPr>
            <a:lvl8pPr lvl="7" algn="ctr" rtl="0">
              <a:spcBef>
                <a:spcPts val="0"/>
              </a:spcBef>
              <a:spcAft>
                <a:spcPts val="0"/>
              </a:spcAft>
              <a:buSzPts val="2100"/>
              <a:buNone/>
              <a:defRPr sz="2800" b="1"/>
            </a:lvl8pPr>
            <a:lvl9pPr lvl="8" algn="ctr" rtl="0">
              <a:spcBef>
                <a:spcPts val="0"/>
              </a:spcBef>
              <a:spcAft>
                <a:spcPts val="0"/>
              </a:spcAft>
              <a:buSzPts val="2100"/>
              <a:buNone/>
              <a:defRPr sz="2800" b="1"/>
            </a:lvl9pPr>
          </a:lstStyle>
          <a:p>
            <a:r>
              <a:rPr lang="en-US"/>
              <a:t>Click to edit Master subtitle style</a:t>
            </a:r>
            <a:endParaRPr/>
          </a:p>
        </p:txBody>
      </p:sp>
      <p:sp>
        <p:nvSpPr>
          <p:cNvPr id="170" name="Google Shape;170;p23"/>
          <p:cNvSpPr txBox="1">
            <a:spLocks noGrp="1"/>
          </p:cNvSpPr>
          <p:nvPr>
            <p:ph type="subTitle" idx="2"/>
          </p:nvPr>
        </p:nvSpPr>
        <p:spPr>
          <a:xfrm>
            <a:off x="4302277" y="2408556"/>
            <a:ext cx="3314800" cy="82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171" name="Google Shape;171;p23"/>
          <p:cNvSpPr txBox="1">
            <a:spLocks noGrp="1"/>
          </p:cNvSpPr>
          <p:nvPr>
            <p:ph type="subTitle" idx="3"/>
          </p:nvPr>
        </p:nvSpPr>
        <p:spPr>
          <a:xfrm>
            <a:off x="958811" y="1873853"/>
            <a:ext cx="3314800" cy="53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3200">
                <a:latin typeface="Vidaloka"/>
                <a:ea typeface="Vidaloka"/>
                <a:cs typeface="Vidaloka"/>
                <a:sym typeface="Vidaloka"/>
              </a:defRPr>
            </a:lvl1pPr>
            <a:lvl2pPr lvl="1" algn="ctr" rtl="0">
              <a:spcBef>
                <a:spcPts val="0"/>
              </a:spcBef>
              <a:spcAft>
                <a:spcPts val="0"/>
              </a:spcAft>
              <a:buSzPts val="2100"/>
              <a:buNone/>
              <a:defRPr sz="2800" b="1"/>
            </a:lvl2pPr>
            <a:lvl3pPr lvl="2" algn="ctr" rtl="0">
              <a:spcBef>
                <a:spcPts val="0"/>
              </a:spcBef>
              <a:spcAft>
                <a:spcPts val="0"/>
              </a:spcAft>
              <a:buSzPts val="2100"/>
              <a:buNone/>
              <a:defRPr sz="2800" b="1"/>
            </a:lvl3pPr>
            <a:lvl4pPr lvl="3" algn="ctr" rtl="0">
              <a:spcBef>
                <a:spcPts val="0"/>
              </a:spcBef>
              <a:spcAft>
                <a:spcPts val="0"/>
              </a:spcAft>
              <a:buSzPts val="2100"/>
              <a:buNone/>
              <a:defRPr sz="2800" b="1"/>
            </a:lvl4pPr>
            <a:lvl5pPr lvl="4" algn="ctr" rtl="0">
              <a:spcBef>
                <a:spcPts val="0"/>
              </a:spcBef>
              <a:spcAft>
                <a:spcPts val="0"/>
              </a:spcAft>
              <a:buSzPts val="2100"/>
              <a:buNone/>
              <a:defRPr sz="2800" b="1"/>
            </a:lvl5pPr>
            <a:lvl6pPr lvl="5" algn="ctr" rtl="0">
              <a:spcBef>
                <a:spcPts val="0"/>
              </a:spcBef>
              <a:spcAft>
                <a:spcPts val="0"/>
              </a:spcAft>
              <a:buSzPts val="2100"/>
              <a:buNone/>
              <a:defRPr sz="2800" b="1"/>
            </a:lvl6pPr>
            <a:lvl7pPr lvl="6" algn="ctr" rtl="0">
              <a:spcBef>
                <a:spcPts val="0"/>
              </a:spcBef>
              <a:spcAft>
                <a:spcPts val="0"/>
              </a:spcAft>
              <a:buSzPts val="2100"/>
              <a:buNone/>
              <a:defRPr sz="2800" b="1"/>
            </a:lvl7pPr>
            <a:lvl8pPr lvl="7" algn="ctr" rtl="0">
              <a:spcBef>
                <a:spcPts val="0"/>
              </a:spcBef>
              <a:spcAft>
                <a:spcPts val="0"/>
              </a:spcAft>
              <a:buSzPts val="2100"/>
              <a:buNone/>
              <a:defRPr sz="2800" b="1"/>
            </a:lvl8pPr>
            <a:lvl9pPr lvl="8" algn="ctr" rtl="0">
              <a:spcBef>
                <a:spcPts val="0"/>
              </a:spcBef>
              <a:spcAft>
                <a:spcPts val="0"/>
              </a:spcAft>
              <a:buSzPts val="2100"/>
              <a:buNone/>
              <a:defRPr sz="2800" b="1"/>
            </a:lvl9pPr>
          </a:lstStyle>
          <a:p>
            <a:r>
              <a:rPr lang="en-US"/>
              <a:t>Click to edit Master subtitle style</a:t>
            </a:r>
            <a:endParaRPr/>
          </a:p>
        </p:txBody>
      </p:sp>
      <p:sp>
        <p:nvSpPr>
          <p:cNvPr id="172" name="Google Shape;172;p23"/>
          <p:cNvSpPr txBox="1">
            <a:spLocks noGrp="1"/>
          </p:cNvSpPr>
          <p:nvPr>
            <p:ph type="subTitle" idx="4"/>
          </p:nvPr>
        </p:nvSpPr>
        <p:spPr>
          <a:xfrm>
            <a:off x="958811" y="2408556"/>
            <a:ext cx="3314800" cy="82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173" name="Google Shape;173;p23"/>
          <p:cNvSpPr txBox="1">
            <a:spLocks noGrp="1"/>
          </p:cNvSpPr>
          <p:nvPr>
            <p:ph type="subTitle" idx="5"/>
          </p:nvPr>
        </p:nvSpPr>
        <p:spPr>
          <a:xfrm>
            <a:off x="4302277" y="4228157"/>
            <a:ext cx="3314800" cy="615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3200">
                <a:latin typeface="Vidaloka"/>
                <a:ea typeface="Vidaloka"/>
                <a:cs typeface="Vidaloka"/>
                <a:sym typeface="Vidaloka"/>
              </a:defRPr>
            </a:lvl1pPr>
            <a:lvl2pPr lvl="1" algn="ctr" rtl="0">
              <a:spcBef>
                <a:spcPts val="0"/>
              </a:spcBef>
              <a:spcAft>
                <a:spcPts val="0"/>
              </a:spcAft>
              <a:buSzPts val="2100"/>
              <a:buNone/>
              <a:defRPr sz="2800" b="1"/>
            </a:lvl2pPr>
            <a:lvl3pPr lvl="2" algn="ctr" rtl="0">
              <a:spcBef>
                <a:spcPts val="0"/>
              </a:spcBef>
              <a:spcAft>
                <a:spcPts val="0"/>
              </a:spcAft>
              <a:buSzPts val="2100"/>
              <a:buNone/>
              <a:defRPr sz="2800" b="1"/>
            </a:lvl3pPr>
            <a:lvl4pPr lvl="3" algn="ctr" rtl="0">
              <a:spcBef>
                <a:spcPts val="0"/>
              </a:spcBef>
              <a:spcAft>
                <a:spcPts val="0"/>
              </a:spcAft>
              <a:buSzPts val="2100"/>
              <a:buNone/>
              <a:defRPr sz="2800" b="1"/>
            </a:lvl4pPr>
            <a:lvl5pPr lvl="4" algn="ctr" rtl="0">
              <a:spcBef>
                <a:spcPts val="0"/>
              </a:spcBef>
              <a:spcAft>
                <a:spcPts val="0"/>
              </a:spcAft>
              <a:buSzPts val="2100"/>
              <a:buNone/>
              <a:defRPr sz="2800" b="1"/>
            </a:lvl5pPr>
            <a:lvl6pPr lvl="5" algn="ctr" rtl="0">
              <a:spcBef>
                <a:spcPts val="0"/>
              </a:spcBef>
              <a:spcAft>
                <a:spcPts val="0"/>
              </a:spcAft>
              <a:buSzPts val="2100"/>
              <a:buNone/>
              <a:defRPr sz="2800" b="1"/>
            </a:lvl6pPr>
            <a:lvl7pPr lvl="6" algn="ctr" rtl="0">
              <a:spcBef>
                <a:spcPts val="0"/>
              </a:spcBef>
              <a:spcAft>
                <a:spcPts val="0"/>
              </a:spcAft>
              <a:buSzPts val="2100"/>
              <a:buNone/>
              <a:defRPr sz="2800" b="1"/>
            </a:lvl7pPr>
            <a:lvl8pPr lvl="7" algn="ctr" rtl="0">
              <a:spcBef>
                <a:spcPts val="0"/>
              </a:spcBef>
              <a:spcAft>
                <a:spcPts val="0"/>
              </a:spcAft>
              <a:buSzPts val="2100"/>
              <a:buNone/>
              <a:defRPr sz="2800" b="1"/>
            </a:lvl8pPr>
            <a:lvl9pPr lvl="8" algn="ctr" rtl="0">
              <a:spcBef>
                <a:spcPts val="0"/>
              </a:spcBef>
              <a:spcAft>
                <a:spcPts val="0"/>
              </a:spcAft>
              <a:buSzPts val="2100"/>
              <a:buNone/>
              <a:defRPr sz="2800" b="1"/>
            </a:lvl9pPr>
          </a:lstStyle>
          <a:p>
            <a:r>
              <a:rPr lang="en-US"/>
              <a:t>Click to edit Master subtitle style</a:t>
            </a:r>
            <a:endParaRPr/>
          </a:p>
        </p:txBody>
      </p:sp>
      <p:sp>
        <p:nvSpPr>
          <p:cNvPr id="174" name="Google Shape;174;p23"/>
          <p:cNvSpPr txBox="1">
            <a:spLocks noGrp="1"/>
          </p:cNvSpPr>
          <p:nvPr>
            <p:ph type="subTitle" idx="6"/>
          </p:nvPr>
        </p:nvSpPr>
        <p:spPr>
          <a:xfrm>
            <a:off x="4302277" y="4753983"/>
            <a:ext cx="3314800" cy="82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175" name="Google Shape;175;p23"/>
          <p:cNvSpPr txBox="1">
            <a:spLocks noGrp="1"/>
          </p:cNvSpPr>
          <p:nvPr>
            <p:ph type="subTitle" idx="7"/>
          </p:nvPr>
        </p:nvSpPr>
        <p:spPr>
          <a:xfrm>
            <a:off x="958811" y="4228157"/>
            <a:ext cx="3314800" cy="615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3200">
                <a:latin typeface="Vidaloka"/>
                <a:ea typeface="Vidaloka"/>
                <a:cs typeface="Vidaloka"/>
                <a:sym typeface="Vidaloka"/>
              </a:defRPr>
            </a:lvl1pPr>
            <a:lvl2pPr lvl="1" algn="ctr" rtl="0">
              <a:spcBef>
                <a:spcPts val="0"/>
              </a:spcBef>
              <a:spcAft>
                <a:spcPts val="0"/>
              </a:spcAft>
              <a:buSzPts val="2100"/>
              <a:buNone/>
              <a:defRPr sz="2800" b="1"/>
            </a:lvl2pPr>
            <a:lvl3pPr lvl="2" algn="ctr" rtl="0">
              <a:spcBef>
                <a:spcPts val="0"/>
              </a:spcBef>
              <a:spcAft>
                <a:spcPts val="0"/>
              </a:spcAft>
              <a:buSzPts val="2100"/>
              <a:buNone/>
              <a:defRPr sz="2800" b="1"/>
            </a:lvl3pPr>
            <a:lvl4pPr lvl="3" algn="ctr" rtl="0">
              <a:spcBef>
                <a:spcPts val="0"/>
              </a:spcBef>
              <a:spcAft>
                <a:spcPts val="0"/>
              </a:spcAft>
              <a:buSzPts val="2100"/>
              <a:buNone/>
              <a:defRPr sz="2800" b="1"/>
            </a:lvl4pPr>
            <a:lvl5pPr lvl="4" algn="ctr" rtl="0">
              <a:spcBef>
                <a:spcPts val="0"/>
              </a:spcBef>
              <a:spcAft>
                <a:spcPts val="0"/>
              </a:spcAft>
              <a:buSzPts val="2100"/>
              <a:buNone/>
              <a:defRPr sz="2800" b="1"/>
            </a:lvl5pPr>
            <a:lvl6pPr lvl="5" algn="ctr" rtl="0">
              <a:spcBef>
                <a:spcPts val="0"/>
              </a:spcBef>
              <a:spcAft>
                <a:spcPts val="0"/>
              </a:spcAft>
              <a:buSzPts val="2100"/>
              <a:buNone/>
              <a:defRPr sz="2800" b="1"/>
            </a:lvl6pPr>
            <a:lvl7pPr lvl="6" algn="ctr" rtl="0">
              <a:spcBef>
                <a:spcPts val="0"/>
              </a:spcBef>
              <a:spcAft>
                <a:spcPts val="0"/>
              </a:spcAft>
              <a:buSzPts val="2100"/>
              <a:buNone/>
              <a:defRPr sz="2800" b="1"/>
            </a:lvl7pPr>
            <a:lvl8pPr lvl="7" algn="ctr" rtl="0">
              <a:spcBef>
                <a:spcPts val="0"/>
              </a:spcBef>
              <a:spcAft>
                <a:spcPts val="0"/>
              </a:spcAft>
              <a:buSzPts val="2100"/>
              <a:buNone/>
              <a:defRPr sz="2800" b="1"/>
            </a:lvl8pPr>
            <a:lvl9pPr lvl="8" algn="ctr" rtl="0">
              <a:spcBef>
                <a:spcPts val="0"/>
              </a:spcBef>
              <a:spcAft>
                <a:spcPts val="0"/>
              </a:spcAft>
              <a:buSzPts val="2100"/>
              <a:buNone/>
              <a:defRPr sz="2800" b="1"/>
            </a:lvl9pPr>
          </a:lstStyle>
          <a:p>
            <a:r>
              <a:rPr lang="en-US"/>
              <a:t>Click to edit Master subtitle style</a:t>
            </a:r>
            <a:endParaRPr/>
          </a:p>
        </p:txBody>
      </p:sp>
      <p:sp>
        <p:nvSpPr>
          <p:cNvPr id="176" name="Google Shape;176;p23"/>
          <p:cNvSpPr txBox="1">
            <a:spLocks noGrp="1"/>
          </p:cNvSpPr>
          <p:nvPr>
            <p:ph type="subTitle" idx="8"/>
          </p:nvPr>
        </p:nvSpPr>
        <p:spPr>
          <a:xfrm>
            <a:off x="958877" y="4753983"/>
            <a:ext cx="3314800" cy="82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cxnSp>
        <p:nvCxnSpPr>
          <p:cNvPr id="177" name="Google Shape;177;p23"/>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78" name="Google Shape;178;p23"/>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652289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79"/>
        <p:cNvGrpSpPr/>
        <p:nvPr/>
      </p:nvGrpSpPr>
      <p:grpSpPr>
        <a:xfrm>
          <a:off x="0" y="0"/>
          <a:ext cx="0" cy="0"/>
          <a:chOff x="0" y="0"/>
          <a:chExt cx="0" cy="0"/>
        </a:xfrm>
      </p:grpSpPr>
      <p:cxnSp>
        <p:nvCxnSpPr>
          <p:cNvPr id="180" name="Google Shape;180;p24"/>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81" name="Google Shape;181;p24"/>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82" name="Google Shape;182;p24"/>
          <p:cNvCxnSpPr/>
          <p:nvPr/>
        </p:nvCxnSpPr>
        <p:spPr>
          <a:xfrm>
            <a:off x="-333633" y="5435267"/>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83" name="Google Shape;183;p24"/>
          <p:cNvCxnSpPr/>
          <p:nvPr/>
        </p:nvCxnSpPr>
        <p:spPr>
          <a:xfrm>
            <a:off x="9921533" y="-64500"/>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184" name="Google Shape;184;p24"/>
          <p:cNvSpPr txBox="1">
            <a:spLocks noGrp="1"/>
          </p:cNvSpPr>
          <p:nvPr>
            <p:ph type="body" idx="1"/>
          </p:nvPr>
        </p:nvSpPr>
        <p:spPr>
          <a:xfrm>
            <a:off x="7397200" y="4010333"/>
            <a:ext cx="3844000" cy="21272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4000">
                <a:solidFill>
                  <a:schemeClr val="dk1"/>
                </a:solidFill>
                <a:latin typeface="Vidaloka"/>
                <a:ea typeface="Vidaloka"/>
                <a:cs typeface="Vidaloka"/>
                <a:sym typeface="Vidaloka"/>
              </a:defRPr>
            </a:lvl1pPr>
            <a:lvl2pPr marL="1219170" lvl="1" indent="-423323" rtl="0">
              <a:lnSpc>
                <a:spcPct val="100000"/>
              </a:lnSpc>
              <a:spcBef>
                <a:spcPts val="0"/>
              </a:spcBef>
              <a:spcAft>
                <a:spcPts val="0"/>
              </a:spcAft>
              <a:buSzPts val="1400"/>
              <a:buChar char="○"/>
              <a:defRPr sz="4000">
                <a:latin typeface="Vidaloka"/>
                <a:ea typeface="Vidaloka"/>
                <a:cs typeface="Vidaloka"/>
                <a:sym typeface="Vidaloka"/>
              </a:defRPr>
            </a:lvl2pPr>
            <a:lvl3pPr marL="1828754" lvl="2" indent="-423323" rtl="0">
              <a:lnSpc>
                <a:spcPct val="100000"/>
              </a:lnSpc>
              <a:spcBef>
                <a:spcPts val="0"/>
              </a:spcBef>
              <a:spcAft>
                <a:spcPts val="0"/>
              </a:spcAft>
              <a:buSzPts val="1400"/>
              <a:buChar char="■"/>
              <a:defRPr sz="4000">
                <a:latin typeface="Vidaloka"/>
                <a:ea typeface="Vidaloka"/>
                <a:cs typeface="Vidaloka"/>
                <a:sym typeface="Vidaloka"/>
              </a:defRPr>
            </a:lvl3pPr>
            <a:lvl4pPr marL="2438339" lvl="3" indent="-423323" rtl="0">
              <a:lnSpc>
                <a:spcPct val="100000"/>
              </a:lnSpc>
              <a:spcBef>
                <a:spcPts val="0"/>
              </a:spcBef>
              <a:spcAft>
                <a:spcPts val="0"/>
              </a:spcAft>
              <a:buSzPts val="1400"/>
              <a:buChar char="●"/>
              <a:defRPr sz="4000">
                <a:latin typeface="Vidaloka"/>
                <a:ea typeface="Vidaloka"/>
                <a:cs typeface="Vidaloka"/>
                <a:sym typeface="Vidaloka"/>
              </a:defRPr>
            </a:lvl4pPr>
            <a:lvl5pPr marL="3047924" lvl="4" indent="-423323" rtl="0">
              <a:lnSpc>
                <a:spcPct val="100000"/>
              </a:lnSpc>
              <a:spcBef>
                <a:spcPts val="0"/>
              </a:spcBef>
              <a:spcAft>
                <a:spcPts val="0"/>
              </a:spcAft>
              <a:buSzPts val="1400"/>
              <a:buChar char="○"/>
              <a:defRPr sz="4000">
                <a:latin typeface="Vidaloka"/>
                <a:ea typeface="Vidaloka"/>
                <a:cs typeface="Vidaloka"/>
                <a:sym typeface="Vidaloka"/>
              </a:defRPr>
            </a:lvl5pPr>
            <a:lvl6pPr marL="3657509" lvl="5" indent="-423323" rtl="0">
              <a:lnSpc>
                <a:spcPct val="100000"/>
              </a:lnSpc>
              <a:spcBef>
                <a:spcPts val="0"/>
              </a:spcBef>
              <a:spcAft>
                <a:spcPts val="0"/>
              </a:spcAft>
              <a:buSzPts val="1400"/>
              <a:buChar char="■"/>
              <a:defRPr sz="4000">
                <a:latin typeface="Vidaloka"/>
                <a:ea typeface="Vidaloka"/>
                <a:cs typeface="Vidaloka"/>
                <a:sym typeface="Vidaloka"/>
              </a:defRPr>
            </a:lvl6pPr>
            <a:lvl7pPr marL="4267093" lvl="6" indent="-423323" rtl="0">
              <a:lnSpc>
                <a:spcPct val="100000"/>
              </a:lnSpc>
              <a:spcBef>
                <a:spcPts val="0"/>
              </a:spcBef>
              <a:spcAft>
                <a:spcPts val="0"/>
              </a:spcAft>
              <a:buSzPts val="1400"/>
              <a:buChar char="●"/>
              <a:defRPr sz="4000">
                <a:latin typeface="Vidaloka"/>
                <a:ea typeface="Vidaloka"/>
                <a:cs typeface="Vidaloka"/>
                <a:sym typeface="Vidaloka"/>
              </a:defRPr>
            </a:lvl7pPr>
            <a:lvl8pPr marL="4876678" lvl="7" indent="-423323" rtl="0">
              <a:lnSpc>
                <a:spcPct val="100000"/>
              </a:lnSpc>
              <a:spcBef>
                <a:spcPts val="0"/>
              </a:spcBef>
              <a:spcAft>
                <a:spcPts val="0"/>
              </a:spcAft>
              <a:buSzPts val="1400"/>
              <a:buChar char="○"/>
              <a:defRPr sz="4000">
                <a:latin typeface="Vidaloka"/>
                <a:ea typeface="Vidaloka"/>
                <a:cs typeface="Vidaloka"/>
                <a:sym typeface="Vidaloka"/>
              </a:defRPr>
            </a:lvl8pPr>
            <a:lvl9pPr marL="5486263" lvl="8" indent="-423323" rtl="0">
              <a:lnSpc>
                <a:spcPct val="100000"/>
              </a:lnSpc>
              <a:spcBef>
                <a:spcPts val="0"/>
              </a:spcBef>
              <a:spcAft>
                <a:spcPts val="0"/>
              </a:spcAft>
              <a:buSzPts val="1400"/>
              <a:buChar char="■"/>
              <a:defRPr sz="4000">
                <a:latin typeface="Vidaloka"/>
                <a:ea typeface="Vidaloka"/>
                <a:cs typeface="Vidaloka"/>
                <a:sym typeface="Vidaloka"/>
              </a:defRPr>
            </a:lvl9pPr>
          </a:lstStyle>
          <a:p>
            <a:pPr lvl="0"/>
            <a:r>
              <a:rPr lang="en-US"/>
              <a:t>Edit Master text styles</a:t>
            </a:r>
          </a:p>
        </p:txBody>
      </p:sp>
    </p:spTree>
    <p:extLst>
      <p:ext uri="{BB962C8B-B14F-4D97-AF65-F5344CB8AC3E}">
        <p14:creationId xmlns:p14="http://schemas.microsoft.com/office/powerpoint/2010/main" val="3893338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1">
  <p:cSld name="Big number 1">
    <p:spTree>
      <p:nvGrpSpPr>
        <p:cNvPr id="1" name="Shape 185"/>
        <p:cNvGrpSpPr/>
        <p:nvPr/>
      </p:nvGrpSpPr>
      <p:grpSpPr>
        <a:xfrm>
          <a:off x="0" y="0"/>
          <a:ext cx="0" cy="0"/>
          <a:chOff x="0" y="0"/>
          <a:chExt cx="0" cy="0"/>
        </a:xfrm>
      </p:grpSpPr>
      <p:sp>
        <p:nvSpPr>
          <p:cNvPr id="186" name="Google Shape;186;p25"/>
          <p:cNvSpPr txBox="1">
            <a:spLocks noGrp="1"/>
          </p:cNvSpPr>
          <p:nvPr>
            <p:ph type="title" hasCustomPrompt="1"/>
          </p:nvPr>
        </p:nvSpPr>
        <p:spPr>
          <a:xfrm>
            <a:off x="950967" y="1793833"/>
            <a:ext cx="8160400" cy="21924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6000">
                <a:solidFill>
                  <a:schemeClr val="accent1"/>
                </a:solidFill>
              </a:defRPr>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t>xx%</a:t>
            </a:r>
          </a:p>
        </p:txBody>
      </p:sp>
      <p:sp>
        <p:nvSpPr>
          <p:cNvPr id="187" name="Google Shape;187;p25"/>
          <p:cNvSpPr txBox="1">
            <a:spLocks noGrp="1"/>
          </p:cNvSpPr>
          <p:nvPr>
            <p:ph type="subTitle" idx="1"/>
          </p:nvPr>
        </p:nvSpPr>
        <p:spPr>
          <a:xfrm>
            <a:off x="950967" y="4251531"/>
            <a:ext cx="8160400" cy="500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r>
              <a:rPr lang="en-US"/>
              <a:t>Click to edit Master subtitle style</a:t>
            </a:r>
            <a:endParaRPr/>
          </a:p>
        </p:txBody>
      </p:sp>
      <p:cxnSp>
        <p:nvCxnSpPr>
          <p:cNvPr id="188" name="Google Shape;188;p25"/>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89" name="Google Shape;189;p25"/>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90" name="Google Shape;190;p25"/>
          <p:cNvCxnSpPr/>
          <p:nvPr/>
        </p:nvCxnSpPr>
        <p:spPr>
          <a:xfrm>
            <a:off x="9921533" y="-64500"/>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91" name="Google Shape;191;p25"/>
          <p:cNvCxnSpPr/>
          <p:nvPr/>
        </p:nvCxnSpPr>
        <p:spPr>
          <a:xfrm flipH="1">
            <a:off x="9938984" y="5404884"/>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555435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92"/>
        <p:cNvGrpSpPr/>
        <p:nvPr/>
      </p:nvGrpSpPr>
      <p:grpSpPr>
        <a:xfrm>
          <a:off x="0" y="0"/>
          <a:ext cx="0" cy="0"/>
          <a:chOff x="0" y="0"/>
          <a:chExt cx="0" cy="0"/>
        </a:xfrm>
      </p:grpSpPr>
      <p:sp>
        <p:nvSpPr>
          <p:cNvPr id="193" name="Google Shape;193;p26"/>
          <p:cNvSpPr txBox="1">
            <a:spLocks noGrp="1"/>
          </p:cNvSpPr>
          <p:nvPr>
            <p:ph type="title"/>
          </p:nvPr>
        </p:nvSpPr>
        <p:spPr>
          <a:xfrm>
            <a:off x="6608133" y="3289833"/>
            <a:ext cx="3300400" cy="865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4667"/>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r>
              <a:rPr lang="en-US"/>
              <a:t>Click to edit Master title style</a:t>
            </a:r>
            <a:endParaRPr/>
          </a:p>
        </p:txBody>
      </p:sp>
      <p:sp>
        <p:nvSpPr>
          <p:cNvPr id="194" name="Google Shape;194;p26"/>
          <p:cNvSpPr txBox="1">
            <a:spLocks noGrp="1"/>
          </p:cNvSpPr>
          <p:nvPr>
            <p:ph type="title" idx="2" hasCustomPrompt="1"/>
          </p:nvPr>
        </p:nvSpPr>
        <p:spPr>
          <a:xfrm>
            <a:off x="6608133" y="1869767"/>
            <a:ext cx="2201200" cy="1304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9333">
                <a:solidFill>
                  <a:schemeClr val="accent1"/>
                </a:solidFill>
              </a:defRPr>
            </a:lvl1pPr>
            <a:lvl2pPr lvl="1" rtl="0">
              <a:spcBef>
                <a:spcPts val="0"/>
              </a:spcBef>
              <a:spcAft>
                <a:spcPts val="0"/>
              </a:spcAft>
              <a:buSzPts val="6000"/>
              <a:buNone/>
              <a:defRPr sz="8000" b="1"/>
            </a:lvl2pPr>
            <a:lvl3pPr lvl="2" rtl="0">
              <a:spcBef>
                <a:spcPts val="0"/>
              </a:spcBef>
              <a:spcAft>
                <a:spcPts val="0"/>
              </a:spcAft>
              <a:buSzPts val="6000"/>
              <a:buNone/>
              <a:defRPr sz="8000" b="1"/>
            </a:lvl3pPr>
            <a:lvl4pPr lvl="3" rtl="0">
              <a:spcBef>
                <a:spcPts val="0"/>
              </a:spcBef>
              <a:spcAft>
                <a:spcPts val="0"/>
              </a:spcAft>
              <a:buSzPts val="6000"/>
              <a:buNone/>
              <a:defRPr sz="8000" b="1"/>
            </a:lvl4pPr>
            <a:lvl5pPr lvl="4" rtl="0">
              <a:spcBef>
                <a:spcPts val="0"/>
              </a:spcBef>
              <a:spcAft>
                <a:spcPts val="0"/>
              </a:spcAft>
              <a:buSzPts val="6000"/>
              <a:buNone/>
              <a:defRPr sz="8000" b="1"/>
            </a:lvl5pPr>
            <a:lvl6pPr lvl="5" rtl="0">
              <a:spcBef>
                <a:spcPts val="0"/>
              </a:spcBef>
              <a:spcAft>
                <a:spcPts val="0"/>
              </a:spcAft>
              <a:buSzPts val="6000"/>
              <a:buNone/>
              <a:defRPr sz="8000" b="1"/>
            </a:lvl6pPr>
            <a:lvl7pPr lvl="6" rtl="0">
              <a:spcBef>
                <a:spcPts val="0"/>
              </a:spcBef>
              <a:spcAft>
                <a:spcPts val="0"/>
              </a:spcAft>
              <a:buSzPts val="6000"/>
              <a:buNone/>
              <a:defRPr sz="8000" b="1"/>
            </a:lvl7pPr>
            <a:lvl8pPr lvl="7" rtl="0">
              <a:spcBef>
                <a:spcPts val="0"/>
              </a:spcBef>
              <a:spcAft>
                <a:spcPts val="0"/>
              </a:spcAft>
              <a:buSzPts val="6000"/>
              <a:buNone/>
              <a:defRPr sz="8000" b="1"/>
            </a:lvl8pPr>
            <a:lvl9pPr lvl="8" rtl="0">
              <a:spcBef>
                <a:spcPts val="0"/>
              </a:spcBef>
              <a:spcAft>
                <a:spcPts val="0"/>
              </a:spcAft>
              <a:buSzPts val="6000"/>
              <a:buNone/>
              <a:defRPr sz="8000" b="1"/>
            </a:lvl9pPr>
          </a:lstStyle>
          <a:p>
            <a:r>
              <a:t>xx%</a:t>
            </a:r>
          </a:p>
        </p:txBody>
      </p:sp>
      <p:sp>
        <p:nvSpPr>
          <p:cNvPr id="195" name="Google Shape;195;p26"/>
          <p:cNvSpPr txBox="1">
            <a:spLocks noGrp="1"/>
          </p:cNvSpPr>
          <p:nvPr>
            <p:ph type="subTitle" idx="1"/>
          </p:nvPr>
        </p:nvSpPr>
        <p:spPr>
          <a:xfrm>
            <a:off x="6608133" y="4155033"/>
            <a:ext cx="3300400" cy="83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subtitle style</a:t>
            </a:r>
            <a:endParaRPr/>
          </a:p>
        </p:txBody>
      </p:sp>
      <p:cxnSp>
        <p:nvCxnSpPr>
          <p:cNvPr id="196" name="Google Shape;196;p26"/>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97" name="Google Shape;197;p26"/>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198" name="Google Shape;198;p26"/>
          <p:cNvCxnSpPr/>
          <p:nvPr/>
        </p:nvCxnSpPr>
        <p:spPr>
          <a:xfrm>
            <a:off x="-279467" y="3203267"/>
            <a:ext cx="4192400" cy="37196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34935924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5831800" y="1259000"/>
            <a:ext cx="3300400" cy="865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4667"/>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r>
              <a:rPr lang="en-US"/>
              <a:t>Click to edit Master title style</a:t>
            </a:r>
            <a:endParaRPr/>
          </a:p>
        </p:txBody>
      </p:sp>
      <p:sp>
        <p:nvSpPr>
          <p:cNvPr id="201" name="Google Shape;201;p27"/>
          <p:cNvSpPr txBox="1">
            <a:spLocks noGrp="1"/>
          </p:cNvSpPr>
          <p:nvPr>
            <p:ph type="title" idx="2" hasCustomPrompt="1"/>
          </p:nvPr>
        </p:nvSpPr>
        <p:spPr>
          <a:xfrm>
            <a:off x="3059800" y="1462200"/>
            <a:ext cx="2201200" cy="1304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9333">
                <a:solidFill>
                  <a:schemeClr val="accent1"/>
                </a:solidFill>
              </a:defRPr>
            </a:lvl1pPr>
            <a:lvl2pPr lvl="1" rtl="0">
              <a:spcBef>
                <a:spcPts val="0"/>
              </a:spcBef>
              <a:spcAft>
                <a:spcPts val="0"/>
              </a:spcAft>
              <a:buSzPts val="6000"/>
              <a:buNone/>
              <a:defRPr sz="8000" b="1"/>
            </a:lvl2pPr>
            <a:lvl3pPr lvl="2" rtl="0">
              <a:spcBef>
                <a:spcPts val="0"/>
              </a:spcBef>
              <a:spcAft>
                <a:spcPts val="0"/>
              </a:spcAft>
              <a:buSzPts val="6000"/>
              <a:buNone/>
              <a:defRPr sz="8000" b="1"/>
            </a:lvl3pPr>
            <a:lvl4pPr lvl="3" rtl="0">
              <a:spcBef>
                <a:spcPts val="0"/>
              </a:spcBef>
              <a:spcAft>
                <a:spcPts val="0"/>
              </a:spcAft>
              <a:buSzPts val="6000"/>
              <a:buNone/>
              <a:defRPr sz="8000" b="1"/>
            </a:lvl4pPr>
            <a:lvl5pPr lvl="4" rtl="0">
              <a:spcBef>
                <a:spcPts val="0"/>
              </a:spcBef>
              <a:spcAft>
                <a:spcPts val="0"/>
              </a:spcAft>
              <a:buSzPts val="6000"/>
              <a:buNone/>
              <a:defRPr sz="8000" b="1"/>
            </a:lvl5pPr>
            <a:lvl6pPr lvl="5" rtl="0">
              <a:spcBef>
                <a:spcPts val="0"/>
              </a:spcBef>
              <a:spcAft>
                <a:spcPts val="0"/>
              </a:spcAft>
              <a:buSzPts val="6000"/>
              <a:buNone/>
              <a:defRPr sz="8000" b="1"/>
            </a:lvl6pPr>
            <a:lvl7pPr lvl="6" rtl="0">
              <a:spcBef>
                <a:spcPts val="0"/>
              </a:spcBef>
              <a:spcAft>
                <a:spcPts val="0"/>
              </a:spcAft>
              <a:buSzPts val="6000"/>
              <a:buNone/>
              <a:defRPr sz="8000" b="1"/>
            </a:lvl7pPr>
            <a:lvl8pPr lvl="7" rtl="0">
              <a:spcBef>
                <a:spcPts val="0"/>
              </a:spcBef>
              <a:spcAft>
                <a:spcPts val="0"/>
              </a:spcAft>
              <a:buSzPts val="6000"/>
              <a:buNone/>
              <a:defRPr sz="8000" b="1"/>
            </a:lvl8pPr>
            <a:lvl9pPr lvl="8" rtl="0">
              <a:spcBef>
                <a:spcPts val="0"/>
              </a:spcBef>
              <a:spcAft>
                <a:spcPts val="0"/>
              </a:spcAft>
              <a:buSzPts val="6000"/>
              <a:buNone/>
              <a:defRPr sz="8000" b="1"/>
            </a:lvl9pPr>
          </a:lstStyle>
          <a:p>
            <a:r>
              <a:t>xx%</a:t>
            </a:r>
          </a:p>
        </p:txBody>
      </p:sp>
      <p:sp>
        <p:nvSpPr>
          <p:cNvPr id="202" name="Google Shape;202;p27"/>
          <p:cNvSpPr txBox="1">
            <a:spLocks noGrp="1"/>
          </p:cNvSpPr>
          <p:nvPr>
            <p:ph type="subTitle" idx="1"/>
          </p:nvPr>
        </p:nvSpPr>
        <p:spPr>
          <a:xfrm>
            <a:off x="5831800" y="2124200"/>
            <a:ext cx="3300400" cy="83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67">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subtitle style</a:t>
            </a:r>
            <a:endParaRPr/>
          </a:p>
        </p:txBody>
      </p:sp>
      <p:cxnSp>
        <p:nvCxnSpPr>
          <p:cNvPr id="203" name="Google Shape;203;p27"/>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04" name="Google Shape;204;p27"/>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05" name="Google Shape;205;p27"/>
          <p:cNvCxnSpPr/>
          <p:nvPr/>
        </p:nvCxnSpPr>
        <p:spPr>
          <a:xfrm>
            <a:off x="-333633" y="5435267"/>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06" name="Google Shape;206;p27"/>
          <p:cNvCxnSpPr/>
          <p:nvPr/>
        </p:nvCxnSpPr>
        <p:spPr>
          <a:xfrm>
            <a:off x="9921533" y="-64500"/>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07" name="Google Shape;207;p27"/>
          <p:cNvCxnSpPr/>
          <p:nvPr/>
        </p:nvCxnSpPr>
        <p:spPr>
          <a:xfrm flipH="1">
            <a:off x="9938984" y="5404884"/>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08" name="Google Shape;208;p27"/>
          <p:cNvCxnSpPr/>
          <p:nvPr/>
        </p:nvCxnSpPr>
        <p:spPr>
          <a:xfrm flipH="1">
            <a:off x="-316183" y="-94883"/>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517618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09"/>
        <p:cNvGrpSpPr/>
        <p:nvPr/>
      </p:nvGrpSpPr>
      <p:grpSpPr>
        <a:xfrm>
          <a:off x="0" y="0"/>
          <a:ext cx="0" cy="0"/>
          <a:chOff x="0" y="0"/>
          <a:chExt cx="0" cy="0"/>
        </a:xfrm>
      </p:grpSpPr>
      <p:sp>
        <p:nvSpPr>
          <p:cNvPr id="210" name="Google Shape;210;p28"/>
          <p:cNvSpPr txBox="1">
            <a:spLocks noGrp="1"/>
          </p:cNvSpPr>
          <p:nvPr>
            <p:ph type="title"/>
          </p:nvPr>
        </p:nvSpPr>
        <p:spPr>
          <a:xfrm>
            <a:off x="1391633" y="1230089"/>
            <a:ext cx="4164000" cy="3010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46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211" name="Google Shape;211;p28"/>
          <p:cNvSpPr txBox="1">
            <a:spLocks noGrp="1"/>
          </p:cNvSpPr>
          <p:nvPr>
            <p:ph type="subTitle" idx="1"/>
          </p:nvPr>
        </p:nvSpPr>
        <p:spPr>
          <a:xfrm>
            <a:off x="1391633" y="4481251"/>
            <a:ext cx="4018000" cy="10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867"/>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r>
              <a:rPr lang="en-US"/>
              <a:t>Click to edit Master subtitle style</a:t>
            </a:r>
            <a:endParaRPr/>
          </a:p>
        </p:txBody>
      </p:sp>
      <p:cxnSp>
        <p:nvCxnSpPr>
          <p:cNvPr id="212" name="Google Shape;212;p28"/>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13" name="Google Shape;213;p28"/>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14" name="Google Shape;214;p28"/>
          <p:cNvCxnSpPr/>
          <p:nvPr/>
        </p:nvCxnSpPr>
        <p:spPr>
          <a:xfrm>
            <a:off x="7096867" y="-107500"/>
            <a:ext cx="5340000" cy="2676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3082824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215"/>
        <p:cNvGrpSpPr/>
        <p:nvPr/>
      </p:nvGrpSpPr>
      <p:grpSpPr>
        <a:xfrm>
          <a:off x="0" y="0"/>
          <a:ext cx="0" cy="0"/>
          <a:chOff x="0" y="0"/>
          <a:chExt cx="0" cy="0"/>
        </a:xfrm>
      </p:grpSpPr>
      <p:sp>
        <p:nvSpPr>
          <p:cNvPr id="216" name="Google Shape;216;p29"/>
          <p:cNvSpPr txBox="1">
            <a:spLocks noGrp="1"/>
          </p:cNvSpPr>
          <p:nvPr>
            <p:ph type="title"/>
          </p:nvPr>
        </p:nvSpPr>
        <p:spPr>
          <a:xfrm>
            <a:off x="7081233" y="1283420"/>
            <a:ext cx="4164000" cy="3010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46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217" name="Google Shape;217;p29"/>
          <p:cNvSpPr txBox="1">
            <a:spLocks noGrp="1"/>
          </p:cNvSpPr>
          <p:nvPr>
            <p:ph type="subTitle" idx="1"/>
          </p:nvPr>
        </p:nvSpPr>
        <p:spPr>
          <a:xfrm>
            <a:off x="7081233" y="4534580"/>
            <a:ext cx="4018000" cy="10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867">
                <a:solidFill>
                  <a:schemeClr val="dk1"/>
                </a:solidFill>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r>
              <a:rPr lang="en-US"/>
              <a:t>Click to edit Master subtitle style</a:t>
            </a:r>
            <a:endParaRPr/>
          </a:p>
        </p:txBody>
      </p:sp>
      <p:cxnSp>
        <p:nvCxnSpPr>
          <p:cNvPr id="218" name="Google Shape;218;p29"/>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19" name="Google Shape;219;p29"/>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20" name="Google Shape;220;p29"/>
          <p:cNvCxnSpPr/>
          <p:nvPr/>
        </p:nvCxnSpPr>
        <p:spPr>
          <a:xfrm>
            <a:off x="-333633" y="5435267"/>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21" name="Google Shape;221;p29"/>
          <p:cNvCxnSpPr/>
          <p:nvPr/>
        </p:nvCxnSpPr>
        <p:spPr>
          <a:xfrm>
            <a:off x="9921533" y="-64500"/>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22" name="Google Shape;222;p29"/>
          <p:cNvCxnSpPr/>
          <p:nvPr/>
        </p:nvCxnSpPr>
        <p:spPr>
          <a:xfrm flipH="1">
            <a:off x="9938984" y="5404884"/>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23" name="Google Shape;223;p29"/>
          <p:cNvCxnSpPr/>
          <p:nvPr/>
        </p:nvCxnSpPr>
        <p:spPr>
          <a:xfrm flipH="1">
            <a:off x="-316183" y="-94883"/>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1461581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24"/>
        <p:cNvGrpSpPr/>
        <p:nvPr/>
      </p:nvGrpSpPr>
      <p:grpSpPr>
        <a:xfrm>
          <a:off x="0" y="0"/>
          <a:ext cx="0" cy="0"/>
          <a:chOff x="0" y="0"/>
          <a:chExt cx="0" cy="0"/>
        </a:xfrm>
      </p:grpSpPr>
      <p:sp>
        <p:nvSpPr>
          <p:cNvPr id="225" name="Google Shape;225;p30"/>
          <p:cNvSpPr txBox="1">
            <a:spLocks noGrp="1"/>
          </p:cNvSpPr>
          <p:nvPr>
            <p:ph type="subTitle" idx="1"/>
          </p:nvPr>
        </p:nvSpPr>
        <p:spPr>
          <a:xfrm>
            <a:off x="4678667" y="3376068"/>
            <a:ext cx="28348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226" name="Google Shape;226;p30"/>
          <p:cNvSpPr txBox="1">
            <a:spLocks noGrp="1"/>
          </p:cNvSpPr>
          <p:nvPr>
            <p:ph type="subTitle" idx="2"/>
          </p:nvPr>
        </p:nvSpPr>
        <p:spPr>
          <a:xfrm>
            <a:off x="4678700" y="3930996"/>
            <a:ext cx="2834800" cy="10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27" name="Google Shape;227;p30"/>
          <p:cNvSpPr txBox="1">
            <a:spLocks noGrp="1"/>
          </p:cNvSpPr>
          <p:nvPr>
            <p:ph type="subTitle" idx="3"/>
          </p:nvPr>
        </p:nvSpPr>
        <p:spPr>
          <a:xfrm>
            <a:off x="1270700" y="3376068"/>
            <a:ext cx="28348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228" name="Google Shape;228;p30"/>
          <p:cNvSpPr txBox="1">
            <a:spLocks noGrp="1"/>
          </p:cNvSpPr>
          <p:nvPr>
            <p:ph type="subTitle" idx="4"/>
          </p:nvPr>
        </p:nvSpPr>
        <p:spPr>
          <a:xfrm>
            <a:off x="1270833" y="3930996"/>
            <a:ext cx="2834800" cy="10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29" name="Google Shape;229;p30"/>
          <p:cNvSpPr txBox="1">
            <a:spLocks noGrp="1"/>
          </p:cNvSpPr>
          <p:nvPr>
            <p:ph type="subTitle" idx="5"/>
          </p:nvPr>
        </p:nvSpPr>
        <p:spPr>
          <a:xfrm>
            <a:off x="8086500" y="3376068"/>
            <a:ext cx="28348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230" name="Google Shape;230;p30"/>
          <p:cNvSpPr txBox="1">
            <a:spLocks noGrp="1"/>
          </p:cNvSpPr>
          <p:nvPr>
            <p:ph type="subTitle" idx="6"/>
          </p:nvPr>
        </p:nvSpPr>
        <p:spPr>
          <a:xfrm>
            <a:off x="8086500" y="3930996"/>
            <a:ext cx="2834800" cy="10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31" name="Google Shape;231;p30"/>
          <p:cNvSpPr txBox="1">
            <a:spLocks noGrp="1"/>
          </p:cNvSpPr>
          <p:nvPr>
            <p:ph type="title"/>
          </p:nvPr>
        </p:nvSpPr>
        <p:spPr>
          <a:xfrm>
            <a:off x="950967" y="593367"/>
            <a:ext cx="8874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r>
              <a:rPr lang="en-US"/>
              <a:t>Click to edit Master title style</a:t>
            </a:r>
            <a:endParaRPr/>
          </a:p>
        </p:txBody>
      </p:sp>
      <p:cxnSp>
        <p:nvCxnSpPr>
          <p:cNvPr id="232" name="Google Shape;232;p30"/>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33" name="Google Shape;233;p30"/>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3893854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950967" y="593367"/>
            <a:ext cx="6282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25" name="Google Shape;25;p4"/>
          <p:cNvSpPr txBox="1">
            <a:spLocks noGrp="1"/>
          </p:cNvSpPr>
          <p:nvPr>
            <p:ph type="body" idx="1"/>
          </p:nvPr>
        </p:nvSpPr>
        <p:spPr>
          <a:xfrm>
            <a:off x="951000" y="1697233"/>
            <a:ext cx="10290000" cy="4394400"/>
          </a:xfrm>
          <a:prstGeom prst="rect">
            <a:avLst/>
          </a:prstGeom>
        </p:spPr>
        <p:txBody>
          <a:bodyPr spcFirstLastPara="1" wrap="square" lIns="91425" tIns="91425" rIns="91425" bIns="91425" anchor="t" anchorCtr="0">
            <a:noAutofit/>
          </a:bodyPr>
          <a:lstStyle>
            <a:lvl1pPr marL="609585" lvl="0" indent="-457189">
              <a:lnSpc>
                <a:spcPct val="100000"/>
              </a:lnSpc>
              <a:spcBef>
                <a:spcPts val="0"/>
              </a:spcBef>
              <a:spcAft>
                <a:spcPts val="0"/>
              </a:spcAft>
              <a:buClr>
                <a:schemeClr val="dk1"/>
              </a:buClr>
              <a:buSzPts val="1800"/>
              <a:buFont typeface="Lato"/>
              <a:buChar char="●"/>
              <a:defRPr sz="1467"/>
            </a:lvl1pPr>
            <a:lvl2pPr marL="1219170" lvl="1" indent="-423323">
              <a:spcBef>
                <a:spcPts val="0"/>
              </a:spcBef>
              <a:spcAft>
                <a:spcPts val="0"/>
              </a:spcAft>
              <a:buClr>
                <a:schemeClr val="dk1"/>
              </a:buClr>
              <a:buSzPts val="1400"/>
              <a:buFont typeface="Lato"/>
              <a:buChar char="○"/>
              <a:defRPr/>
            </a:lvl2pPr>
            <a:lvl3pPr marL="1828754" lvl="2" indent="-423323">
              <a:spcBef>
                <a:spcPts val="0"/>
              </a:spcBef>
              <a:spcAft>
                <a:spcPts val="0"/>
              </a:spcAft>
              <a:buClr>
                <a:schemeClr val="dk1"/>
              </a:buClr>
              <a:buSzPts val="1400"/>
              <a:buFont typeface="Lato"/>
              <a:buChar char="■"/>
              <a:defRPr/>
            </a:lvl3pPr>
            <a:lvl4pPr marL="2438339" lvl="3" indent="-423323">
              <a:spcBef>
                <a:spcPts val="0"/>
              </a:spcBef>
              <a:spcAft>
                <a:spcPts val="0"/>
              </a:spcAft>
              <a:buClr>
                <a:schemeClr val="dk1"/>
              </a:buClr>
              <a:buSzPts val="1400"/>
              <a:buFont typeface="Lato"/>
              <a:buChar char="●"/>
              <a:defRPr/>
            </a:lvl4pPr>
            <a:lvl5pPr marL="3047924" lvl="4" indent="-423323">
              <a:spcBef>
                <a:spcPts val="0"/>
              </a:spcBef>
              <a:spcAft>
                <a:spcPts val="0"/>
              </a:spcAft>
              <a:buClr>
                <a:schemeClr val="dk1"/>
              </a:buClr>
              <a:buSzPts val="1400"/>
              <a:buFont typeface="Lato"/>
              <a:buChar char="○"/>
              <a:defRPr/>
            </a:lvl5pPr>
            <a:lvl6pPr marL="3657509" lvl="5" indent="-423323">
              <a:spcBef>
                <a:spcPts val="0"/>
              </a:spcBef>
              <a:spcAft>
                <a:spcPts val="0"/>
              </a:spcAft>
              <a:buClr>
                <a:schemeClr val="dk1"/>
              </a:buClr>
              <a:buSzPts val="1400"/>
              <a:buFont typeface="Lato"/>
              <a:buChar char="■"/>
              <a:defRPr/>
            </a:lvl6pPr>
            <a:lvl7pPr marL="4267093" lvl="6" indent="-423323">
              <a:spcBef>
                <a:spcPts val="0"/>
              </a:spcBef>
              <a:spcAft>
                <a:spcPts val="0"/>
              </a:spcAft>
              <a:buClr>
                <a:schemeClr val="dk1"/>
              </a:buClr>
              <a:buSzPts val="1400"/>
              <a:buFont typeface="Lato"/>
              <a:buChar char="●"/>
              <a:defRPr/>
            </a:lvl7pPr>
            <a:lvl8pPr marL="4876678" lvl="7" indent="-423323">
              <a:spcBef>
                <a:spcPts val="0"/>
              </a:spcBef>
              <a:spcAft>
                <a:spcPts val="0"/>
              </a:spcAft>
              <a:buClr>
                <a:schemeClr val="dk1"/>
              </a:buClr>
              <a:buSzPts val="1400"/>
              <a:buFont typeface="Lato"/>
              <a:buChar char="○"/>
              <a:defRPr/>
            </a:lvl8pPr>
            <a:lvl9pPr marL="5486263" lvl="8" indent="-423323">
              <a:spcBef>
                <a:spcPts val="0"/>
              </a:spcBef>
              <a:spcAft>
                <a:spcPts val="0"/>
              </a:spcAft>
              <a:buClr>
                <a:schemeClr val="dk1"/>
              </a:buClr>
              <a:buSzPts val="1400"/>
              <a:buFont typeface="Lato"/>
              <a:buChar char="■"/>
              <a:defRPr/>
            </a:lvl9pPr>
          </a:lstStyle>
          <a:p>
            <a:pPr lvl="0"/>
            <a:r>
              <a:rPr lang="en-US"/>
              <a:t>Edit Master text styles</a:t>
            </a:r>
          </a:p>
        </p:txBody>
      </p:sp>
      <p:cxnSp>
        <p:nvCxnSpPr>
          <p:cNvPr id="26" name="Google Shape;26;p4"/>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7" name="Google Shape;27;p4"/>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8" name="Google Shape;28;p4"/>
          <p:cNvCxnSpPr/>
          <p:nvPr/>
        </p:nvCxnSpPr>
        <p:spPr>
          <a:xfrm>
            <a:off x="9179867" y="-151467"/>
            <a:ext cx="3420800" cy="17416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14413684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34"/>
        <p:cNvGrpSpPr/>
        <p:nvPr/>
      </p:nvGrpSpPr>
      <p:grpSpPr>
        <a:xfrm>
          <a:off x="0" y="0"/>
          <a:ext cx="0" cy="0"/>
          <a:chOff x="0" y="0"/>
          <a:chExt cx="0" cy="0"/>
        </a:xfrm>
      </p:grpSpPr>
      <p:sp>
        <p:nvSpPr>
          <p:cNvPr id="235" name="Google Shape;235;p31"/>
          <p:cNvSpPr txBox="1">
            <a:spLocks noGrp="1"/>
          </p:cNvSpPr>
          <p:nvPr>
            <p:ph type="subTitle" idx="1"/>
          </p:nvPr>
        </p:nvSpPr>
        <p:spPr>
          <a:xfrm>
            <a:off x="4678667" y="2258468"/>
            <a:ext cx="28348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236" name="Google Shape;236;p31"/>
          <p:cNvSpPr txBox="1">
            <a:spLocks noGrp="1"/>
          </p:cNvSpPr>
          <p:nvPr>
            <p:ph type="subTitle" idx="2"/>
          </p:nvPr>
        </p:nvSpPr>
        <p:spPr>
          <a:xfrm>
            <a:off x="4678700" y="2813399"/>
            <a:ext cx="2834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37" name="Google Shape;237;p31"/>
          <p:cNvSpPr txBox="1">
            <a:spLocks noGrp="1"/>
          </p:cNvSpPr>
          <p:nvPr>
            <p:ph type="subTitle" idx="3"/>
          </p:nvPr>
        </p:nvSpPr>
        <p:spPr>
          <a:xfrm>
            <a:off x="1270700" y="2258468"/>
            <a:ext cx="28348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238" name="Google Shape;238;p31"/>
          <p:cNvSpPr txBox="1">
            <a:spLocks noGrp="1"/>
          </p:cNvSpPr>
          <p:nvPr>
            <p:ph type="subTitle" idx="4"/>
          </p:nvPr>
        </p:nvSpPr>
        <p:spPr>
          <a:xfrm>
            <a:off x="1270833" y="2813399"/>
            <a:ext cx="2834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39" name="Google Shape;239;p31"/>
          <p:cNvSpPr txBox="1">
            <a:spLocks noGrp="1"/>
          </p:cNvSpPr>
          <p:nvPr>
            <p:ph type="subTitle" idx="5"/>
          </p:nvPr>
        </p:nvSpPr>
        <p:spPr>
          <a:xfrm>
            <a:off x="8086500" y="2258468"/>
            <a:ext cx="28348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240" name="Google Shape;240;p31"/>
          <p:cNvSpPr txBox="1">
            <a:spLocks noGrp="1"/>
          </p:cNvSpPr>
          <p:nvPr>
            <p:ph type="subTitle" idx="6"/>
          </p:nvPr>
        </p:nvSpPr>
        <p:spPr>
          <a:xfrm>
            <a:off x="8086500" y="2813399"/>
            <a:ext cx="2834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41" name="Google Shape;241;p31"/>
          <p:cNvSpPr txBox="1">
            <a:spLocks noGrp="1"/>
          </p:cNvSpPr>
          <p:nvPr>
            <p:ph type="title"/>
          </p:nvPr>
        </p:nvSpPr>
        <p:spPr>
          <a:xfrm>
            <a:off x="1659000" y="593367"/>
            <a:ext cx="887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atin typeface="Merriweather Light"/>
                <a:ea typeface="Merriweather Light"/>
                <a:cs typeface="Merriweather Light"/>
                <a:sym typeface="Merriweather Light"/>
              </a:defRPr>
            </a:lvl2pPr>
            <a:lvl3pPr lvl="2" algn="ctr" rtl="0">
              <a:spcBef>
                <a:spcPts val="0"/>
              </a:spcBef>
              <a:spcAft>
                <a:spcPts val="0"/>
              </a:spcAft>
              <a:buSzPts val="3000"/>
              <a:buNone/>
              <a:defRPr>
                <a:latin typeface="Merriweather Light"/>
                <a:ea typeface="Merriweather Light"/>
                <a:cs typeface="Merriweather Light"/>
                <a:sym typeface="Merriweather Light"/>
              </a:defRPr>
            </a:lvl3pPr>
            <a:lvl4pPr lvl="3" algn="ctr" rtl="0">
              <a:spcBef>
                <a:spcPts val="0"/>
              </a:spcBef>
              <a:spcAft>
                <a:spcPts val="0"/>
              </a:spcAft>
              <a:buSzPts val="3000"/>
              <a:buNone/>
              <a:defRPr>
                <a:latin typeface="Merriweather Light"/>
                <a:ea typeface="Merriweather Light"/>
                <a:cs typeface="Merriweather Light"/>
                <a:sym typeface="Merriweather Light"/>
              </a:defRPr>
            </a:lvl4pPr>
            <a:lvl5pPr lvl="4" algn="ctr" rtl="0">
              <a:spcBef>
                <a:spcPts val="0"/>
              </a:spcBef>
              <a:spcAft>
                <a:spcPts val="0"/>
              </a:spcAft>
              <a:buSzPts val="3000"/>
              <a:buNone/>
              <a:defRPr>
                <a:latin typeface="Merriweather Light"/>
                <a:ea typeface="Merriweather Light"/>
                <a:cs typeface="Merriweather Light"/>
                <a:sym typeface="Merriweather Light"/>
              </a:defRPr>
            </a:lvl5pPr>
            <a:lvl6pPr lvl="5" algn="ctr" rtl="0">
              <a:spcBef>
                <a:spcPts val="0"/>
              </a:spcBef>
              <a:spcAft>
                <a:spcPts val="0"/>
              </a:spcAft>
              <a:buSzPts val="3000"/>
              <a:buNone/>
              <a:defRPr>
                <a:latin typeface="Merriweather Light"/>
                <a:ea typeface="Merriweather Light"/>
                <a:cs typeface="Merriweather Light"/>
                <a:sym typeface="Merriweather Light"/>
              </a:defRPr>
            </a:lvl6pPr>
            <a:lvl7pPr lvl="6" algn="ctr" rtl="0">
              <a:spcBef>
                <a:spcPts val="0"/>
              </a:spcBef>
              <a:spcAft>
                <a:spcPts val="0"/>
              </a:spcAft>
              <a:buSzPts val="3000"/>
              <a:buNone/>
              <a:defRPr>
                <a:latin typeface="Merriweather Light"/>
                <a:ea typeface="Merriweather Light"/>
                <a:cs typeface="Merriweather Light"/>
                <a:sym typeface="Merriweather Light"/>
              </a:defRPr>
            </a:lvl7pPr>
            <a:lvl8pPr lvl="7" algn="ctr" rtl="0">
              <a:spcBef>
                <a:spcPts val="0"/>
              </a:spcBef>
              <a:spcAft>
                <a:spcPts val="0"/>
              </a:spcAft>
              <a:buSzPts val="3000"/>
              <a:buNone/>
              <a:defRPr>
                <a:latin typeface="Merriweather Light"/>
                <a:ea typeface="Merriweather Light"/>
                <a:cs typeface="Merriweather Light"/>
                <a:sym typeface="Merriweather Light"/>
              </a:defRPr>
            </a:lvl8pPr>
            <a:lvl9pPr lvl="8" algn="ctr" rtl="0">
              <a:spcBef>
                <a:spcPts val="0"/>
              </a:spcBef>
              <a:spcAft>
                <a:spcPts val="0"/>
              </a:spcAft>
              <a:buSzPts val="3000"/>
              <a:buNone/>
              <a:defRPr>
                <a:latin typeface="Merriweather Light"/>
                <a:ea typeface="Merriweather Light"/>
                <a:cs typeface="Merriweather Light"/>
                <a:sym typeface="Merriweather Light"/>
              </a:defRPr>
            </a:lvl9pPr>
          </a:lstStyle>
          <a:p>
            <a:r>
              <a:rPr lang="en-US"/>
              <a:t>Click to edit Master title style</a:t>
            </a:r>
            <a:endParaRPr/>
          </a:p>
        </p:txBody>
      </p:sp>
      <p:sp>
        <p:nvSpPr>
          <p:cNvPr id="242" name="Google Shape;242;p31"/>
          <p:cNvSpPr txBox="1">
            <a:spLocks noGrp="1"/>
          </p:cNvSpPr>
          <p:nvPr>
            <p:ph type="subTitle" idx="7"/>
          </p:nvPr>
        </p:nvSpPr>
        <p:spPr>
          <a:xfrm>
            <a:off x="4678667" y="4531668"/>
            <a:ext cx="28348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243" name="Google Shape;243;p31"/>
          <p:cNvSpPr txBox="1">
            <a:spLocks noGrp="1"/>
          </p:cNvSpPr>
          <p:nvPr>
            <p:ph type="subTitle" idx="8"/>
          </p:nvPr>
        </p:nvSpPr>
        <p:spPr>
          <a:xfrm>
            <a:off x="4678700" y="5086599"/>
            <a:ext cx="2834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44" name="Google Shape;244;p31"/>
          <p:cNvSpPr txBox="1">
            <a:spLocks noGrp="1"/>
          </p:cNvSpPr>
          <p:nvPr>
            <p:ph type="subTitle" idx="9"/>
          </p:nvPr>
        </p:nvSpPr>
        <p:spPr>
          <a:xfrm>
            <a:off x="1270700" y="4531668"/>
            <a:ext cx="28348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245" name="Google Shape;245;p31"/>
          <p:cNvSpPr txBox="1">
            <a:spLocks noGrp="1"/>
          </p:cNvSpPr>
          <p:nvPr>
            <p:ph type="subTitle" idx="13"/>
          </p:nvPr>
        </p:nvSpPr>
        <p:spPr>
          <a:xfrm>
            <a:off x="1270833" y="5086599"/>
            <a:ext cx="2834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46" name="Google Shape;246;p31"/>
          <p:cNvSpPr txBox="1">
            <a:spLocks noGrp="1"/>
          </p:cNvSpPr>
          <p:nvPr>
            <p:ph type="subTitle" idx="14"/>
          </p:nvPr>
        </p:nvSpPr>
        <p:spPr>
          <a:xfrm>
            <a:off x="8086500" y="4531668"/>
            <a:ext cx="28348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247" name="Google Shape;247;p31"/>
          <p:cNvSpPr txBox="1">
            <a:spLocks noGrp="1"/>
          </p:cNvSpPr>
          <p:nvPr>
            <p:ph type="subTitle" idx="15"/>
          </p:nvPr>
        </p:nvSpPr>
        <p:spPr>
          <a:xfrm>
            <a:off x="8086500" y="5086599"/>
            <a:ext cx="2834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cxnSp>
        <p:nvCxnSpPr>
          <p:cNvPr id="248" name="Google Shape;248;p31"/>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49" name="Google Shape;249;p31"/>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50" name="Google Shape;250;p31"/>
          <p:cNvCxnSpPr/>
          <p:nvPr/>
        </p:nvCxnSpPr>
        <p:spPr>
          <a:xfrm>
            <a:off x="-333633" y="5435267"/>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51" name="Google Shape;251;p31"/>
          <p:cNvCxnSpPr/>
          <p:nvPr/>
        </p:nvCxnSpPr>
        <p:spPr>
          <a:xfrm>
            <a:off x="9921533" y="-64500"/>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240390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1 -">
  <p:cSld name="Title and six columns 1 -">
    <p:spTree>
      <p:nvGrpSpPr>
        <p:cNvPr id="1" name="Shape 252"/>
        <p:cNvGrpSpPr/>
        <p:nvPr/>
      </p:nvGrpSpPr>
      <p:grpSpPr>
        <a:xfrm>
          <a:off x="0" y="0"/>
          <a:ext cx="0" cy="0"/>
          <a:chOff x="0" y="0"/>
          <a:chExt cx="0" cy="0"/>
        </a:xfrm>
      </p:grpSpPr>
      <p:sp>
        <p:nvSpPr>
          <p:cNvPr id="253" name="Google Shape;253;p32"/>
          <p:cNvSpPr txBox="1">
            <a:spLocks noGrp="1"/>
          </p:cNvSpPr>
          <p:nvPr>
            <p:ph type="subTitle" idx="1"/>
          </p:nvPr>
        </p:nvSpPr>
        <p:spPr>
          <a:xfrm>
            <a:off x="4552067" y="2285905"/>
            <a:ext cx="3088000" cy="58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9pPr>
          </a:lstStyle>
          <a:p>
            <a:r>
              <a:rPr lang="en-US"/>
              <a:t>Click to edit Master subtitle style</a:t>
            </a:r>
            <a:endParaRPr/>
          </a:p>
        </p:txBody>
      </p:sp>
      <p:sp>
        <p:nvSpPr>
          <p:cNvPr id="254" name="Google Shape;254;p32"/>
          <p:cNvSpPr txBox="1">
            <a:spLocks noGrp="1"/>
          </p:cNvSpPr>
          <p:nvPr>
            <p:ph type="subTitle" idx="2"/>
          </p:nvPr>
        </p:nvSpPr>
        <p:spPr>
          <a:xfrm>
            <a:off x="4752267" y="2832163"/>
            <a:ext cx="2687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55" name="Google Shape;255;p32"/>
          <p:cNvSpPr txBox="1">
            <a:spLocks noGrp="1"/>
          </p:cNvSpPr>
          <p:nvPr>
            <p:ph type="subTitle" idx="3"/>
          </p:nvPr>
        </p:nvSpPr>
        <p:spPr>
          <a:xfrm>
            <a:off x="940967" y="2285905"/>
            <a:ext cx="3088000" cy="58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9pPr>
          </a:lstStyle>
          <a:p>
            <a:r>
              <a:rPr lang="en-US"/>
              <a:t>Click to edit Master subtitle style</a:t>
            </a:r>
            <a:endParaRPr/>
          </a:p>
        </p:txBody>
      </p:sp>
      <p:sp>
        <p:nvSpPr>
          <p:cNvPr id="256" name="Google Shape;256;p32"/>
          <p:cNvSpPr txBox="1">
            <a:spLocks noGrp="1"/>
          </p:cNvSpPr>
          <p:nvPr>
            <p:ph type="subTitle" idx="4"/>
          </p:nvPr>
        </p:nvSpPr>
        <p:spPr>
          <a:xfrm>
            <a:off x="1141167" y="2832163"/>
            <a:ext cx="2687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57" name="Google Shape;257;p32"/>
          <p:cNvSpPr txBox="1">
            <a:spLocks noGrp="1"/>
          </p:cNvSpPr>
          <p:nvPr>
            <p:ph type="subTitle" idx="5"/>
          </p:nvPr>
        </p:nvSpPr>
        <p:spPr>
          <a:xfrm>
            <a:off x="8163100" y="2285905"/>
            <a:ext cx="3088000" cy="58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9pPr>
          </a:lstStyle>
          <a:p>
            <a:r>
              <a:rPr lang="en-US"/>
              <a:t>Click to edit Master subtitle style</a:t>
            </a:r>
            <a:endParaRPr/>
          </a:p>
        </p:txBody>
      </p:sp>
      <p:sp>
        <p:nvSpPr>
          <p:cNvPr id="258" name="Google Shape;258;p32"/>
          <p:cNvSpPr txBox="1">
            <a:spLocks noGrp="1"/>
          </p:cNvSpPr>
          <p:nvPr>
            <p:ph type="subTitle" idx="6"/>
          </p:nvPr>
        </p:nvSpPr>
        <p:spPr>
          <a:xfrm>
            <a:off x="8363300" y="2832163"/>
            <a:ext cx="2687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59" name="Google Shape;259;p32"/>
          <p:cNvSpPr txBox="1">
            <a:spLocks noGrp="1"/>
          </p:cNvSpPr>
          <p:nvPr>
            <p:ph type="subTitle" idx="7"/>
          </p:nvPr>
        </p:nvSpPr>
        <p:spPr>
          <a:xfrm>
            <a:off x="4552067" y="4604435"/>
            <a:ext cx="3088000" cy="58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9pPr>
          </a:lstStyle>
          <a:p>
            <a:r>
              <a:rPr lang="en-US"/>
              <a:t>Click to edit Master subtitle style</a:t>
            </a:r>
            <a:endParaRPr/>
          </a:p>
        </p:txBody>
      </p:sp>
      <p:sp>
        <p:nvSpPr>
          <p:cNvPr id="260" name="Google Shape;260;p32"/>
          <p:cNvSpPr txBox="1">
            <a:spLocks noGrp="1"/>
          </p:cNvSpPr>
          <p:nvPr>
            <p:ph type="subTitle" idx="8"/>
          </p:nvPr>
        </p:nvSpPr>
        <p:spPr>
          <a:xfrm>
            <a:off x="4752267" y="5159381"/>
            <a:ext cx="2687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61" name="Google Shape;261;p32"/>
          <p:cNvSpPr txBox="1">
            <a:spLocks noGrp="1"/>
          </p:cNvSpPr>
          <p:nvPr>
            <p:ph type="subTitle" idx="9"/>
          </p:nvPr>
        </p:nvSpPr>
        <p:spPr>
          <a:xfrm>
            <a:off x="940967" y="4604435"/>
            <a:ext cx="3088000" cy="58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9pPr>
          </a:lstStyle>
          <a:p>
            <a:r>
              <a:rPr lang="en-US"/>
              <a:t>Click to edit Master subtitle style</a:t>
            </a:r>
            <a:endParaRPr/>
          </a:p>
        </p:txBody>
      </p:sp>
      <p:sp>
        <p:nvSpPr>
          <p:cNvPr id="262" name="Google Shape;262;p32"/>
          <p:cNvSpPr txBox="1">
            <a:spLocks noGrp="1"/>
          </p:cNvSpPr>
          <p:nvPr>
            <p:ph type="subTitle" idx="13"/>
          </p:nvPr>
        </p:nvSpPr>
        <p:spPr>
          <a:xfrm>
            <a:off x="1141167" y="5159381"/>
            <a:ext cx="2687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63" name="Google Shape;263;p32"/>
          <p:cNvSpPr txBox="1">
            <a:spLocks noGrp="1"/>
          </p:cNvSpPr>
          <p:nvPr>
            <p:ph type="subTitle" idx="14"/>
          </p:nvPr>
        </p:nvSpPr>
        <p:spPr>
          <a:xfrm>
            <a:off x="8163100" y="4604435"/>
            <a:ext cx="3088000" cy="58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9pPr>
          </a:lstStyle>
          <a:p>
            <a:r>
              <a:rPr lang="en-US"/>
              <a:t>Click to edit Master subtitle style</a:t>
            </a:r>
            <a:endParaRPr/>
          </a:p>
        </p:txBody>
      </p:sp>
      <p:sp>
        <p:nvSpPr>
          <p:cNvPr id="264" name="Google Shape;264;p32"/>
          <p:cNvSpPr txBox="1">
            <a:spLocks noGrp="1"/>
          </p:cNvSpPr>
          <p:nvPr>
            <p:ph type="subTitle" idx="15"/>
          </p:nvPr>
        </p:nvSpPr>
        <p:spPr>
          <a:xfrm>
            <a:off x="8363300" y="5159381"/>
            <a:ext cx="2687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65" name="Google Shape;265;p32"/>
          <p:cNvSpPr txBox="1">
            <a:spLocks noGrp="1"/>
          </p:cNvSpPr>
          <p:nvPr>
            <p:ph type="title"/>
          </p:nvPr>
        </p:nvSpPr>
        <p:spPr>
          <a:xfrm>
            <a:off x="950967" y="593367"/>
            <a:ext cx="8107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r>
              <a:rPr lang="en-US"/>
              <a:t>Click to edit Master title style</a:t>
            </a:r>
            <a:endParaRPr/>
          </a:p>
        </p:txBody>
      </p:sp>
      <p:cxnSp>
        <p:nvCxnSpPr>
          <p:cNvPr id="266" name="Google Shape;266;p32"/>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67" name="Google Shape;267;p32"/>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5452481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268"/>
        <p:cNvGrpSpPr/>
        <p:nvPr/>
      </p:nvGrpSpPr>
      <p:grpSpPr>
        <a:xfrm>
          <a:off x="0" y="0"/>
          <a:ext cx="0" cy="0"/>
          <a:chOff x="0" y="0"/>
          <a:chExt cx="0" cy="0"/>
        </a:xfrm>
      </p:grpSpPr>
      <p:sp>
        <p:nvSpPr>
          <p:cNvPr id="269" name="Google Shape;269;p33"/>
          <p:cNvSpPr txBox="1">
            <a:spLocks noGrp="1"/>
          </p:cNvSpPr>
          <p:nvPr>
            <p:ph type="subTitle" idx="1"/>
          </p:nvPr>
        </p:nvSpPr>
        <p:spPr>
          <a:xfrm>
            <a:off x="4552067" y="2285905"/>
            <a:ext cx="3088000" cy="58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9pPr>
          </a:lstStyle>
          <a:p>
            <a:r>
              <a:rPr lang="en-US"/>
              <a:t>Click to edit Master subtitle style</a:t>
            </a:r>
            <a:endParaRPr/>
          </a:p>
        </p:txBody>
      </p:sp>
      <p:sp>
        <p:nvSpPr>
          <p:cNvPr id="270" name="Google Shape;270;p33"/>
          <p:cNvSpPr txBox="1">
            <a:spLocks noGrp="1"/>
          </p:cNvSpPr>
          <p:nvPr>
            <p:ph type="subTitle" idx="2"/>
          </p:nvPr>
        </p:nvSpPr>
        <p:spPr>
          <a:xfrm>
            <a:off x="4752267" y="2832163"/>
            <a:ext cx="2687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71" name="Google Shape;271;p33"/>
          <p:cNvSpPr txBox="1">
            <a:spLocks noGrp="1"/>
          </p:cNvSpPr>
          <p:nvPr>
            <p:ph type="subTitle" idx="3"/>
          </p:nvPr>
        </p:nvSpPr>
        <p:spPr>
          <a:xfrm>
            <a:off x="940967" y="2285905"/>
            <a:ext cx="3088000" cy="58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9pPr>
          </a:lstStyle>
          <a:p>
            <a:r>
              <a:rPr lang="en-US"/>
              <a:t>Click to edit Master subtitle style</a:t>
            </a:r>
            <a:endParaRPr/>
          </a:p>
        </p:txBody>
      </p:sp>
      <p:sp>
        <p:nvSpPr>
          <p:cNvPr id="272" name="Google Shape;272;p33"/>
          <p:cNvSpPr txBox="1">
            <a:spLocks noGrp="1"/>
          </p:cNvSpPr>
          <p:nvPr>
            <p:ph type="subTitle" idx="4"/>
          </p:nvPr>
        </p:nvSpPr>
        <p:spPr>
          <a:xfrm>
            <a:off x="1141167" y="2832163"/>
            <a:ext cx="2687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73" name="Google Shape;273;p33"/>
          <p:cNvSpPr txBox="1">
            <a:spLocks noGrp="1"/>
          </p:cNvSpPr>
          <p:nvPr>
            <p:ph type="subTitle" idx="5"/>
          </p:nvPr>
        </p:nvSpPr>
        <p:spPr>
          <a:xfrm>
            <a:off x="8163100" y="2285905"/>
            <a:ext cx="3088000" cy="58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9pPr>
          </a:lstStyle>
          <a:p>
            <a:r>
              <a:rPr lang="en-US"/>
              <a:t>Click to edit Master subtitle style</a:t>
            </a:r>
            <a:endParaRPr/>
          </a:p>
        </p:txBody>
      </p:sp>
      <p:sp>
        <p:nvSpPr>
          <p:cNvPr id="274" name="Google Shape;274;p33"/>
          <p:cNvSpPr txBox="1">
            <a:spLocks noGrp="1"/>
          </p:cNvSpPr>
          <p:nvPr>
            <p:ph type="subTitle" idx="6"/>
          </p:nvPr>
        </p:nvSpPr>
        <p:spPr>
          <a:xfrm>
            <a:off x="8363300" y="2832163"/>
            <a:ext cx="2687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75" name="Google Shape;275;p33"/>
          <p:cNvSpPr txBox="1">
            <a:spLocks noGrp="1"/>
          </p:cNvSpPr>
          <p:nvPr>
            <p:ph type="subTitle" idx="7"/>
          </p:nvPr>
        </p:nvSpPr>
        <p:spPr>
          <a:xfrm>
            <a:off x="2746484" y="4198035"/>
            <a:ext cx="3088000" cy="58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9pPr>
          </a:lstStyle>
          <a:p>
            <a:r>
              <a:rPr lang="en-US"/>
              <a:t>Click to edit Master subtitle style</a:t>
            </a:r>
            <a:endParaRPr/>
          </a:p>
        </p:txBody>
      </p:sp>
      <p:sp>
        <p:nvSpPr>
          <p:cNvPr id="276" name="Google Shape;276;p33"/>
          <p:cNvSpPr txBox="1">
            <a:spLocks noGrp="1"/>
          </p:cNvSpPr>
          <p:nvPr>
            <p:ph type="subTitle" idx="8"/>
          </p:nvPr>
        </p:nvSpPr>
        <p:spPr>
          <a:xfrm>
            <a:off x="2946684" y="4752981"/>
            <a:ext cx="2687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77" name="Google Shape;277;p33"/>
          <p:cNvSpPr txBox="1">
            <a:spLocks noGrp="1"/>
          </p:cNvSpPr>
          <p:nvPr>
            <p:ph type="subTitle" idx="9"/>
          </p:nvPr>
        </p:nvSpPr>
        <p:spPr>
          <a:xfrm>
            <a:off x="6357517" y="4198035"/>
            <a:ext cx="3088000" cy="58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9pPr>
          </a:lstStyle>
          <a:p>
            <a:r>
              <a:rPr lang="en-US"/>
              <a:t>Click to edit Master subtitle style</a:t>
            </a:r>
            <a:endParaRPr/>
          </a:p>
        </p:txBody>
      </p:sp>
      <p:sp>
        <p:nvSpPr>
          <p:cNvPr id="278" name="Google Shape;278;p33"/>
          <p:cNvSpPr txBox="1">
            <a:spLocks noGrp="1"/>
          </p:cNvSpPr>
          <p:nvPr>
            <p:ph type="subTitle" idx="13"/>
          </p:nvPr>
        </p:nvSpPr>
        <p:spPr>
          <a:xfrm>
            <a:off x="6557717" y="4752981"/>
            <a:ext cx="2687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79" name="Google Shape;279;p33"/>
          <p:cNvSpPr txBox="1">
            <a:spLocks noGrp="1"/>
          </p:cNvSpPr>
          <p:nvPr>
            <p:ph type="title"/>
          </p:nvPr>
        </p:nvSpPr>
        <p:spPr>
          <a:xfrm>
            <a:off x="2042200" y="593367"/>
            <a:ext cx="8107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atin typeface="Merriweather Light"/>
                <a:ea typeface="Merriweather Light"/>
                <a:cs typeface="Merriweather Light"/>
                <a:sym typeface="Merriweather Light"/>
              </a:defRPr>
            </a:lvl2pPr>
            <a:lvl3pPr lvl="2" algn="ctr" rtl="0">
              <a:spcBef>
                <a:spcPts val="0"/>
              </a:spcBef>
              <a:spcAft>
                <a:spcPts val="0"/>
              </a:spcAft>
              <a:buSzPts val="3000"/>
              <a:buNone/>
              <a:defRPr>
                <a:latin typeface="Merriweather Light"/>
                <a:ea typeface="Merriweather Light"/>
                <a:cs typeface="Merriweather Light"/>
                <a:sym typeface="Merriweather Light"/>
              </a:defRPr>
            </a:lvl3pPr>
            <a:lvl4pPr lvl="3" algn="ctr" rtl="0">
              <a:spcBef>
                <a:spcPts val="0"/>
              </a:spcBef>
              <a:spcAft>
                <a:spcPts val="0"/>
              </a:spcAft>
              <a:buSzPts val="3000"/>
              <a:buNone/>
              <a:defRPr>
                <a:latin typeface="Merriweather Light"/>
                <a:ea typeface="Merriweather Light"/>
                <a:cs typeface="Merriweather Light"/>
                <a:sym typeface="Merriweather Light"/>
              </a:defRPr>
            </a:lvl4pPr>
            <a:lvl5pPr lvl="4" algn="ctr" rtl="0">
              <a:spcBef>
                <a:spcPts val="0"/>
              </a:spcBef>
              <a:spcAft>
                <a:spcPts val="0"/>
              </a:spcAft>
              <a:buSzPts val="3000"/>
              <a:buNone/>
              <a:defRPr>
                <a:latin typeface="Merriweather Light"/>
                <a:ea typeface="Merriweather Light"/>
                <a:cs typeface="Merriweather Light"/>
                <a:sym typeface="Merriweather Light"/>
              </a:defRPr>
            </a:lvl5pPr>
            <a:lvl6pPr lvl="5" algn="ctr" rtl="0">
              <a:spcBef>
                <a:spcPts val="0"/>
              </a:spcBef>
              <a:spcAft>
                <a:spcPts val="0"/>
              </a:spcAft>
              <a:buSzPts val="3000"/>
              <a:buNone/>
              <a:defRPr>
                <a:latin typeface="Merriweather Light"/>
                <a:ea typeface="Merriweather Light"/>
                <a:cs typeface="Merriweather Light"/>
                <a:sym typeface="Merriweather Light"/>
              </a:defRPr>
            </a:lvl6pPr>
            <a:lvl7pPr lvl="6" algn="ctr" rtl="0">
              <a:spcBef>
                <a:spcPts val="0"/>
              </a:spcBef>
              <a:spcAft>
                <a:spcPts val="0"/>
              </a:spcAft>
              <a:buSzPts val="3000"/>
              <a:buNone/>
              <a:defRPr>
                <a:latin typeface="Merriweather Light"/>
                <a:ea typeface="Merriweather Light"/>
                <a:cs typeface="Merriweather Light"/>
                <a:sym typeface="Merriweather Light"/>
              </a:defRPr>
            </a:lvl7pPr>
            <a:lvl8pPr lvl="7" algn="ctr" rtl="0">
              <a:spcBef>
                <a:spcPts val="0"/>
              </a:spcBef>
              <a:spcAft>
                <a:spcPts val="0"/>
              </a:spcAft>
              <a:buSzPts val="3000"/>
              <a:buNone/>
              <a:defRPr>
                <a:latin typeface="Merriweather Light"/>
                <a:ea typeface="Merriweather Light"/>
                <a:cs typeface="Merriweather Light"/>
                <a:sym typeface="Merriweather Light"/>
              </a:defRPr>
            </a:lvl8pPr>
            <a:lvl9pPr lvl="8" algn="ctr" rtl="0">
              <a:spcBef>
                <a:spcPts val="0"/>
              </a:spcBef>
              <a:spcAft>
                <a:spcPts val="0"/>
              </a:spcAft>
              <a:buSzPts val="3000"/>
              <a:buNone/>
              <a:defRPr>
                <a:latin typeface="Merriweather Light"/>
                <a:ea typeface="Merriweather Light"/>
                <a:cs typeface="Merriweather Light"/>
                <a:sym typeface="Merriweather Light"/>
              </a:defRPr>
            </a:lvl9pPr>
          </a:lstStyle>
          <a:p>
            <a:r>
              <a:rPr lang="en-US"/>
              <a:t>Click to edit Master title style</a:t>
            </a:r>
            <a:endParaRPr/>
          </a:p>
        </p:txBody>
      </p:sp>
      <p:cxnSp>
        <p:nvCxnSpPr>
          <p:cNvPr id="280" name="Google Shape;280;p33"/>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81" name="Google Shape;281;p33"/>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82" name="Google Shape;282;p33"/>
          <p:cNvCxnSpPr/>
          <p:nvPr/>
        </p:nvCxnSpPr>
        <p:spPr>
          <a:xfrm>
            <a:off x="9921533" y="-64500"/>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83" name="Google Shape;283;p33"/>
          <p:cNvCxnSpPr/>
          <p:nvPr/>
        </p:nvCxnSpPr>
        <p:spPr>
          <a:xfrm flipH="1">
            <a:off x="9938984" y="5404884"/>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437926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84"/>
        <p:cNvGrpSpPr/>
        <p:nvPr/>
      </p:nvGrpSpPr>
      <p:grpSpPr>
        <a:xfrm>
          <a:off x="0" y="0"/>
          <a:ext cx="0" cy="0"/>
          <a:chOff x="0" y="0"/>
          <a:chExt cx="0" cy="0"/>
        </a:xfrm>
      </p:grpSpPr>
      <p:sp>
        <p:nvSpPr>
          <p:cNvPr id="285" name="Google Shape;285;p34"/>
          <p:cNvSpPr txBox="1">
            <a:spLocks noGrp="1"/>
          </p:cNvSpPr>
          <p:nvPr>
            <p:ph type="title"/>
          </p:nvPr>
        </p:nvSpPr>
        <p:spPr>
          <a:xfrm>
            <a:off x="954967" y="1430667"/>
            <a:ext cx="7520800" cy="38088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128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rPr lang="en-US"/>
              <a:t>Click to edit Master title style</a:t>
            </a:r>
            <a:endParaRPr/>
          </a:p>
        </p:txBody>
      </p:sp>
      <p:cxnSp>
        <p:nvCxnSpPr>
          <p:cNvPr id="286" name="Google Shape;286;p34"/>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87" name="Google Shape;287;p34"/>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288" name="Google Shape;288;p34"/>
          <p:cNvCxnSpPr/>
          <p:nvPr/>
        </p:nvCxnSpPr>
        <p:spPr>
          <a:xfrm>
            <a:off x="-333633" y="5435267"/>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89" name="Google Shape;289;p34"/>
          <p:cNvCxnSpPr/>
          <p:nvPr/>
        </p:nvCxnSpPr>
        <p:spPr>
          <a:xfrm>
            <a:off x="9921533" y="-64500"/>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90" name="Google Shape;290;p34"/>
          <p:cNvCxnSpPr/>
          <p:nvPr/>
        </p:nvCxnSpPr>
        <p:spPr>
          <a:xfrm flipH="1">
            <a:off x="9938984" y="5404884"/>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91" name="Google Shape;291;p34"/>
          <p:cNvCxnSpPr/>
          <p:nvPr/>
        </p:nvCxnSpPr>
        <p:spPr>
          <a:xfrm flipH="1">
            <a:off x="-316183" y="-94883"/>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627220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292"/>
        <p:cNvGrpSpPr/>
        <p:nvPr/>
      </p:nvGrpSpPr>
      <p:grpSpPr>
        <a:xfrm>
          <a:off x="0" y="0"/>
          <a:ext cx="0" cy="0"/>
          <a:chOff x="0" y="0"/>
          <a:chExt cx="0" cy="0"/>
        </a:xfrm>
      </p:grpSpPr>
      <p:sp>
        <p:nvSpPr>
          <p:cNvPr id="293" name="Google Shape;293;p35"/>
          <p:cNvSpPr txBox="1">
            <a:spLocks noGrp="1"/>
          </p:cNvSpPr>
          <p:nvPr>
            <p:ph type="subTitle" idx="1"/>
          </p:nvPr>
        </p:nvSpPr>
        <p:spPr>
          <a:xfrm>
            <a:off x="6555800" y="2525600"/>
            <a:ext cx="30880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294" name="Google Shape;294;p35"/>
          <p:cNvSpPr txBox="1">
            <a:spLocks noGrp="1"/>
          </p:cNvSpPr>
          <p:nvPr>
            <p:ph type="subTitle" idx="2"/>
          </p:nvPr>
        </p:nvSpPr>
        <p:spPr>
          <a:xfrm>
            <a:off x="6745200" y="3061964"/>
            <a:ext cx="2709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95" name="Google Shape;295;p35"/>
          <p:cNvSpPr txBox="1">
            <a:spLocks noGrp="1"/>
          </p:cNvSpPr>
          <p:nvPr>
            <p:ph type="subTitle" idx="3"/>
          </p:nvPr>
        </p:nvSpPr>
        <p:spPr>
          <a:xfrm>
            <a:off x="2548200" y="2525600"/>
            <a:ext cx="30880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296" name="Google Shape;296;p35"/>
          <p:cNvSpPr txBox="1">
            <a:spLocks noGrp="1"/>
          </p:cNvSpPr>
          <p:nvPr>
            <p:ph type="subTitle" idx="4"/>
          </p:nvPr>
        </p:nvSpPr>
        <p:spPr>
          <a:xfrm>
            <a:off x="2737733" y="3061964"/>
            <a:ext cx="2709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97" name="Google Shape;297;p35"/>
          <p:cNvSpPr txBox="1">
            <a:spLocks noGrp="1"/>
          </p:cNvSpPr>
          <p:nvPr>
            <p:ph type="subTitle" idx="5"/>
          </p:nvPr>
        </p:nvSpPr>
        <p:spPr>
          <a:xfrm>
            <a:off x="6555800" y="4705203"/>
            <a:ext cx="30880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298" name="Google Shape;298;p35"/>
          <p:cNvSpPr txBox="1">
            <a:spLocks noGrp="1"/>
          </p:cNvSpPr>
          <p:nvPr>
            <p:ph type="subTitle" idx="6"/>
          </p:nvPr>
        </p:nvSpPr>
        <p:spPr>
          <a:xfrm>
            <a:off x="6745200" y="5231644"/>
            <a:ext cx="2709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99" name="Google Shape;299;p35"/>
          <p:cNvSpPr txBox="1">
            <a:spLocks noGrp="1"/>
          </p:cNvSpPr>
          <p:nvPr>
            <p:ph type="subTitle" idx="7"/>
          </p:nvPr>
        </p:nvSpPr>
        <p:spPr>
          <a:xfrm>
            <a:off x="2548200" y="4705203"/>
            <a:ext cx="30880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300" name="Google Shape;300;p35"/>
          <p:cNvSpPr txBox="1">
            <a:spLocks noGrp="1"/>
          </p:cNvSpPr>
          <p:nvPr>
            <p:ph type="subTitle" idx="8"/>
          </p:nvPr>
        </p:nvSpPr>
        <p:spPr>
          <a:xfrm>
            <a:off x="2737600" y="5231644"/>
            <a:ext cx="2709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301" name="Google Shape;301;p35"/>
          <p:cNvSpPr txBox="1">
            <a:spLocks noGrp="1"/>
          </p:cNvSpPr>
          <p:nvPr>
            <p:ph type="title"/>
          </p:nvPr>
        </p:nvSpPr>
        <p:spPr>
          <a:xfrm>
            <a:off x="950967" y="593367"/>
            <a:ext cx="8640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r>
              <a:rPr lang="en-US"/>
              <a:t>Click to edit Master title style</a:t>
            </a:r>
            <a:endParaRPr/>
          </a:p>
        </p:txBody>
      </p:sp>
      <p:cxnSp>
        <p:nvCxnSpPr>
          <p:cNvPr id="302" name="Google Shape;302;p35"/>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303" name="Google Shape;303;p35"/>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3462074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304"/>
        <p:cNvGrpSpPr/>
        <p:nvPr/>
      </p:nvGrpSpPr>
      <p:grpSpPr>
        <a:xfrm>
          <a:off x="0" y="0"/>
          <a:ext cx="0" cy="0"/>
          <a:chOff x="0" y="0"/>
          <a:chExt cx="0" cy="0"/>
        </a:xfrm>
      </p:grpSpPr>
      <p:sp>
        <p:nvSpPr>
          <p:cNvPr id="305" name="Google Shape;305;p36"/>
          <p:cNvSpPr txBox="1">
            <a:spLocks noGrp="1"/>
          </p:cNvSpPr>
          <p:nvPr>
            <p:ph type="subTitle" idx="1"/>
          </p:nvPr>
        </p:nvSpPr>
        <p:spPr>
          <a:xfrm>
            <a:off x="4762567" y="3872595"/>
            <a:ext cx="2687200" cy="66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306" name="Google Shape;306;p36"/>
          <p:cNvSpPr txBox="1">
            <a:spLocks noGrp="1"/>
          </p:cNvSpPr>
          <p:nvPr>
            <p:ph type="subTitle" idx="2"/>
          </p:nvPr>
        </p:nvSpPr>
        <p:spPr>
          <a:xfrm>
            <a:off x="4762567" y="4408963"/>
            <a:ext cx="2687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307" name="Google Shape;307;p36"/>
          <p:cNvSpPr txBox="1">
            <a:spLocks noGrp="1"/>
          </p:cNvSpPr>
          <p:nvPr>
            <p:ph type="subTitle" idx="3"/>
          </p:nvPr>
        </p:nvSpPr>
        <p:spPr>
          <a:xfrm>
            <a:off x="1451200" y="3872595"/>
            <a:ext cx="2687200" cy="66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308" name="Google Shape;308;p36"/>
          <p:cNvSpPr txBox="1">
            <a:spLocks noGrp="1"/>
          </p:cNvSpPr>
          <p:nvPr>
            <p:ph type="subTitle" idx="4"/>
          </p:nvPr>
        </p:nvSpPr>
        <p:spPr>
          <a:xfrm>
            <a:off x="1451200" y="4408963"/>
            <a:ext cx="2687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309" name="Google Shape;309;p36"/>
          <p:cNvSpPr txBox="1">
            <a:spLocks noGrp="1"/>
          </p:cNvSpPr>
          <p:nvPr>
            <p:ph type="subTitle" idx="5"/>
          </p:nvPr>
        </p:nvSpPr>
        <p:spPr>
          <a:xfrm>
            <a:off x="8073933" y="3872595"/>
            <a:ext cx="2687200" cy="66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310" name="Google Shape;310;p36"/>
          <p:cNvSpPr txBox="1">
            <a:spLocks noGrp="1"/>
          </p:cNvSpPr>
          <p:nvPr>
            <p:ph type="subTitle" idx="6"/>
          </p:nvPr>
        </p:nvSpPr>
        <p:spPr>
          <a:xfrm>
            <a:off x="8073933" y="4408963"/>
            <a:ext cx="2687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311" name="Google Shape;311;p36"/>
          <p:cNvSpPr txBox="1">
            <a:spLocks noGrp="1"/>
          </p:cNvSpPr>
          <p:nvPr>
            <p:ph type="title"/>
          </p:nvPr>
        </p:nvSpPr>
        <p:spPr>
          <a:xfrm>
            <a:off x="950967" y="593367"/>
            <a:ext cx="7356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r>
              <a:rPr lang="en-US"/>
              <a:t>Click to edit Master title style</a:t>
            </a:r>
            <a:endParaRPr/>
          </a:p>
        </p:txBody>
      </p:sp>
      <p:cxnSp>
        <p:nvCxnSpPr>
          <p:cNvPr id="312" name="Google Shape;312;p36"/>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313" name="Google Shape;313;p36"/>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314" name="Google Shape;314;p36"/>
          <p:cNvCxnSpPr/>
          <p:nvPr/>
        </p:nvCxnSpPr>
        <p:spPr>
          <a:xfrm>
            <a:off x="9912233" y="-167467"/>
            <a:ext cx="2657600" cy="17736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419845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umbers and text ">
  <p:cSld name="Numbers and text ">
    <p:spTree>
      <p:nvGrpSpPr>
        <p:cNvPr id="1" name="Shape 315"/>
        <p:cNvGrpSpPr/>
        <p:nvPr/>
      </p:nvGrpSpPr>
      <p:grpSpPr>
        <a:xfrm>
          <a:off x="0" y="0"/>
          <a:ext cx="0" cy="0"/>
          <a:chOff x="0" y="0"/>
          <a:chExt cx="0" cy="0"/>
        </a:xfrm>
      </p:grpSpPr>
      <p:cxnSp>
        <p:nvCxnSpPr>
          <p:cNvPr id="316" name="Google Shape;316;p37"/>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317" name="Google Shape;317;p37"/>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318" name="Google Shape;318;p37"/>
          <p:cNvCxnSpPr/>
          <p:nvPr/>
        </p:nvCxnSpPr>
        <p:spPr>
          <a:xfrm>
            <a:off x="-333633" y="5435267"/>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19" name="Google Shape;319;p37"/>
          <p:cNvCxnSpPr/>
          <p:nvPr/>
        </p:nvCxnSpPr>
        <p:spPr>
          <a:xfrm>
            <a:off x="9921533" y="-64500"/>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20" name="Google Shape;320;p37"/>
          <p:cNvCxnSpPr/>
          <p:nvPr/>
        </p:nvCxnSpPr>
        <p:spPr>
          <a:xfrm flipH="1">
            <a:off x="9938984" y="5404884"/>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21" name="Google Shape;321;p37"/>
          <p:cNvCxnSpPr/>
          <p:nvPr/>
        </p:nvCxnSpPr>
        <p:spPr>
          <a:xfrm flipH="1">
            <a:off x="-316183" y="-94883"/>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322" name="Google Shape;322;p37"/>
          <p:cNvSpPr txBox="1">
            <a:spLocks noGrp="1"/>
          </p:cNvSpPr>
          <p:nvPr>
            <p:ph type="title"/>
          </p:nvPr>
        </p:nvSpPr>
        <p:spPr>
          <a:xfrm>
            <a:off x="3706800" y="593367"/>
            <a:ext cx="477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323" name="Google Shape;323;p37"/>
          <p:cNvSpPr txBox="1">
            <a:spLocks noGrp="1"/>
          </p:cNvSpPr>
          <p:nvPr>
            <p:ph type="subTitle" idx="1"/>
          </p:nvPr>
        </p:nvSpPr>
        <p:spPr>
          <a:xfrm>
            <a:off x="7075533" y="2280253"/>
            <a:ext cx="3314800" cy="53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3200">
                <a:latin typeface="Vidaloka"/>
                <a:ea typeface="Vidaloka"/>
                <a:cs typeface="Vidaloka"/>
                <a:sym typeface="Vidaloka"/>
              </a:defRPr>
            </a:lvl1pPr>
            <a:lvl2pPr lvl="1" algn="ctr" rtl="0">
              <a:spcBef>
                <a:spcPts val="0"/>
              </a:spcBef>
              <a:spcAft>
                <a:spcPts val="0"/>
              </a:spcAft>
              <a:buSzPts val="2100"/>
              <a:buNone/>
              <a:defRPr sz="2800" b="1"/>
            </a:lvl2pPr>
            <a:lvl3pPr lvl="2" algn="ctr" rtl="0">
              <a:spcBef>
                <a:spcPts val="0"/>
              </a:spcBef>
              <a:spcAft>
                <a:spcPts val="0"/>
              </a:spcAft>
              <a:buSzPts val="2100"/>
              <a:buNone/>
              <a:defRPr sz="2800" b="1"/>
            </a:lvl3pPr>
            <a:lvl4pPr lvl="3" algn="ctr" rtl="0">
              <a:spcBef>
                <a:spcPts val="0"/>
              </a:spcBef>
              <a:spcAft>
                <a:spcPts val="0"/>
              </a:spcAft>
              <a:buSzPts val="2100"/>
              <a:buNone/>
              <a:defRPr sz="2800" b="1"/>
            </a:lvl4pPr>
            <a:lvl5pPr lvl="4" algn="ctr" rtl="0">
              <a:spcBef>
                <a:spcPts val="0"/>
              </a:spcBef>
              <a:spcAft>
                <a:spcPts val="0"/>
              </a:spcAft>
              <a:buSzPts val="2100"/>
              <a:buNone/>
              <a:defRPr sz="2800" b="1"/>
            </a:lvl5pPr>
            <a:lvl6pPr lvl="5" algn="ctr" rtl="0">
              <a:spcBef>
                <a:spcPts val="0"/>
              </a:spcBef>
              <a:spcAft>
                <a:spcPts val="0"/>
              </a:spcAft>
              <a:buSzPts val="2100"/>
              <a:buNone/>
              <a:defRPr sz="2800" b="1"/>
            </a:lvl6pPr>
            <a:lvl7pPr lvl="6" algn="ctr" rtl="0">
              <a:spcBef>
                <a:spcPts val="0"/>
              </a:spcBef>
              <a:spcAft>
                <a:spcPts val="0"/>
              </a:spcAft>
              <a:buSzPts val="2100"/>
              <a:buNone/>
              <a:defRPr sz="2800" b="1"/>
            </a:lvl7pPr>
            <a:lvl8pPr lvl="7" algn="ctr" rtl="0">
              <a:spcBef>
                <a:spcPts val="0"/>
              </a:spcBef>
              <a:spcAft>
                <a:spcPts val="0"/>
              </a:spcAft>
              <a:buSzPts val="2100"/>
              <a:buNone/>
              <a:defRPr sz="2800" b="1"/>
            </a:lvl8pPr>
            <a:lvl9pPr lvl="8" algn="ctr" rtl="0">
              <a:spcBef>
                <a:spcPts val="0"/>
              </a:spcBef>
              <a:spcAft>
                <a:spcPts val="0"/>
              </a:spcAft>
              <a:buSzPts val="2100"/>
              <a:buNone/>
              <a:defRPr sz="2800" b="1"/>
            </a:lvl9pPr>
          </a:lstStyle>
          <a:p>
            <a:r>
              <a:rPr lang="en-US"/>
              <a:t>Click to edit Master subtitle style</a:t>
            </a:r>
            <a:endParaRPr/>
          </a:p>
        </p:txBody>
      </p:sp>
      <p:sp>
        <p:nvSpPr>
          <p:cNvPr id="324" name="Google Shape;324;p37"/>
          <p:cNvSpPr txBox="1">
            <a:spLocks noGrp="1"/>
          </p:cNvSpPr>
          <p:nvPr>
            <p:ph type="subTitle" idx="2"/>
          </p:nvPr>
        </p:nvSpPr>
        <p:spPr>
          <a:xfrm>
            <a:off x="7075533" y="2814956"/>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325" name="Google Shape;325;p37"/>
          <p:cNvSpPr txBox="1">
            <a:spLocks noGrp="1"/>
          </p:cNvSpPr>
          <p:nvPr>
            <p:ph type="subTitle" idx="3"/>
          </p:nvPr>
        </p:nvSpPr>
        <p:spPr>
          <a:xfrm>
            <a:off x="1801667" y="2280253"/>
            <a:ext cx="3314800" cy="53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3200">
                <a:latin typeface="Vidaloka"/>
                <a:ea typeface="Vidaloka"/>
                <a:cs typeface="Vidaloka"/>
                <a:sym typeface="Vidaloka"/>
              </a:defRPr>
            </a:lvl1pPr>
            <a:lvl2pPr lvl="1" algn="ctr" rtl="0">
              <a:spcBef>
                <a:spcPts val="0"/>
              </a:spcBef>
              <a:spcAft>
                <a:spcPts val="0"/>
              </a:spcAft>
              <a:buSzPts val="2100"/>
              <a:buNone/>
              <a:defRPr sz="2800" b="1"/>
            </a:lvl2pPr>
            <a:lvl3pPr lvl="2" algn="ctr" rtl="0">
              <a:spcBef>
                <a:spcPts val="0"/>
              </a:spcBef>
              <a:spcAft>
                <a:spcPts val="0"/>
              </a:spcAft>
              <a:buSzPts val="2100"/>
              <a:buNone/>
              <a:defRPr sz="2800" b="1"/>
            </a:lvl3pPr>
            <a:lvl4pPr lvl="3" algn="ctr" rtl="0">
              <a:spcBef>
                <a:spcPts val="0"/>
              </a:spcBef>
              <a:spcAft>
                <a:spcPts val="0"/>
              </a:spcAft>
              <a:buSzPts val="2100"/>
              <a:buNone/>
              <a:defRPr sz="2800" b="1"/>
            </a:lvl4pPr>
            <a:lvl5pPr lvl="4" algn="ctr" rtl="0">
              <a:spcBef>
                <a:spcPts val="0"/>
              </a:spcBef>
              <a:spcAft>
                <a:spcPts val="0"/>
              </a:spcAft>
              <a:buSzPts val="2100"/>
              <a:buNone/>
              <a:defRPr sz="2800" b="1"/>
            </a:lvl5pPr>
            <a:lvl6pPr lvl="5" algn="ctr" rtl="0">
              <a:spcBef>
                <a:spcPts val="0"/>
              </a:spcBef>
              <a:spcAft>
                <a:spcPts val="0"/>
              </a:spcAft>
              <a:buSzPts val="2100"/>
              <a:buNone/>
              <a:defRPr sz="2800" b="1"/>
            </a:lvl6pPr>
            <a:lvl7pPr lvl="6" algn="ctr" rtl="0">
              <a:spcBef>
                <a:spcPts val="0"/>
              </a:spcBef>
              <a:spcAft>
                <a:spcPts val="0"/>
              </a:spcAft>
              <a:buSzPts val="2100"/>
              <a:buNone/>
              <a:defRPr sz="2800" b="1"/>
            </a:lvl7pPr>
            <a:lvl8pPr lvl="7" algn="ctr" rtl="0">
              <a:spcBef>
                <a:spcPts val="0"/>
              </a:spcBef>
              <a:spcAft>
                <a:spcPts val="0"/>
              </a:spcAft>
              <a:buSzPts val="2100"/>
              <a:buNone/>
              <a:defRPr sz="2800" b="1"/>
            </a:lvl8pPr>
            <a:lvl9pPr lvl="8" algn="ctr" rtl="0">
              <a:spcBef>
                <a:spcPts val="0"/>
              </a:spcBef>
              <a:spcAft>
                <a:spcPts val="0"/>
              </a:spcAft>
              <a:buSzPts val="2100"/>
              <a:buNone/>
              <a:defRPr sz="2800" b="1"/>
            </a:lvl9pPr>
          </a:lstStyle>
          <a:p>
            <a:r>
              <a:rPr lang="en-US"/>
              <a:t>Click to edit Master subtitle style</a:t>
            </a:r>
            <a:endParaRPr/>
          </a:p>
        </p:txBody>
      </p:sp>
      <p:sp>
        <p:nvSpPr>
          <p:cNvPr id="326" name="Google Shape;326;p37"/>
          <p:cNvSpPr txBox="1">
            <a:spLocks noGrp="1"/>
          </p:cNvSpPr>
          <p:nvPr>
            <p:ph type="subTitle" idx="4"/>
          </p:nvPr>
        </p:nvSpPr>
        <p:spPr>
          <a:xfrm>
            <a:off x="1801667" y="2814956"/>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327" name="Google Shape;327;p37"/>
          <p:cNvSpPr txBox="1">
            <a:spLocks noGrp="1"/>
          </p:cNvSpPr>
          <p:nvPr>
            <p:ph type="subTitle" idx="5"/>
          </p:nvPr>
        </p:nvSpPr>
        <p:spPr>
          <a:xfrm>
            <a:off x="7075533" y="4736157"/>
            <a:ext cx="3314800" cy="61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3200">
                <a:latin typeface="Vidaloka"/>
                <a:ea typeface="Vidaloka"/>
                <a:cs typeface="Vidaloka"/>
                <a:sym typeface="Vidaloka"/>
              </a:defRPr>
            </a:lvl1pPr>
            <a:lvl2pPr lvl="1" algn="ctr" rtl="0">
              <a:spcBef>
                <a:spcPts val="0"/>
              </a:spcBef>
              <a:spcAft>
                <a:spcPts val="0"/>
              </a:spcAft>
              <a:buSzPts val="2100"/>
              <a:buNone/>
              <a:defRPr sz="2800" b="1"/>
            </a:lvl2pPr>
            <a:lvl3pPr lvl="2" algn="ctr" rtl="0">
              <a:spcBef>
                <a:spcPts val="0"/>
              </a:spcBef>
              <a:spcAft>
                <a:spcPts val="0"/>
              </a:spcAft>
              <a:buSzPts val="2100"/>
              <a:buNone/>
              <a:defRPr sz="2800" b="1"/>
            </a:lvl3pPr>
            <a:lvl4pPr lvl="3" algn="ctr" rtl="0">
              <a:spcBef>
                <a:spcPts val="0"/>
              </a:spcBef>
              <a:spcAft>
                <a:spcPts val="0"/>
              </a:spcAft>
              <a:buSzPts val="2100"/>
              <a:buNone/>
              <a:defRPr sz="2800" b="1"/>
            </a:lvl4pPr>
            <a:lvl5pPr lvl="4" algn="ctr" rtl="0">
              <a:spcBef>
                <a:spcPts val="0"/>
              </a:spcBef>
              <a:spcAft>
                <a:spcPts val="0"/>
              </a:spcAft>
              <a:buSzPts val="2100"/>
              <a:buNone/>
              <a:defRPr sz="2800" b="1"/>
            </a:lvl5pPr>
            <a:lvl6pPr lvl="5" algn="ctr" rtl="0">
              <a:spcBef>
                <a:spcPts val="0"/>
              </a:spcBef>
              <a:spcAft>
                <a:spcPts val="0"/>
              </a:spcAft>
              <a:buSzPts val="2100"/>
              <a:buNone/>
              <a:defRPr sz="2800" b="1"/>
            </a:lvl6pPr>
            <a:lvl7pPr lvl="6" algn="ctr" rtl="0">
              <a:spcBef>
                <a:spcPts val="0"/>
              </a:spcBef>
              <a:spcAft>
                <a:spcPts val="0"/>
              </a:spcAft>
              <a:buSzPts val="2100"/>
              <a:buNone/>
              <a:defRPr sz="2800" b="1"/>
            </a:lvl7pPr>
            <a:lvl8pPr lvl="7" algn="ctr" rtl="0">
              <a:spcBef>
                <a:spcPts val="0"/>
              </a:spcBef>
              <a:spcAft>
                <a:spcPts val="0"/>
              </a:spcAft>
              <a:buSzPts val="2100"/>
              <a:buNone/>
              <a:defRPr sz="2800" b="1"/>
            </a:lvl8pPr>
            <a:lvl9pPr lvl="8" algn="ctr" rtl="0">
              <a:spcBef>
                <a:spcPts val="0"/>
              </a:spcBef>
              <a:spcAft>
                <a:spcPts val="0"/>
              </a:spcAft>
              <a:buSzPts val="2100"/>
              <a:buNone/>
              <a:defRPr sz="2800" b="1"/>
            </a:lvl9pPr>
          </a:lstStyle>
          <a:p>
            <a:r>
              <a:rPr lang="en-US"/>
              <a:t>Click to edit Master subtitle style</a:t>
            </a:r>
            <a:endParaRPr/>
          </a:p>
        </p:txBody>
      </p:sp>
      <p:sp>
        <p:nvSpPr>
          <p:cNvPr id="328" name="Google Shape;328;p37"/>
          <p:cNvSpPr txBox="1">
            <a:spLocks noGrp="1"/>
          </p:cNvSpPr>
          <p:nvPr>
            <p:ph type="subTitle" idx="6"/>
          </p:nvPr>
        </p:nvSpPr>
        <p:spPr>
          <a:xfrm>
            <a:off x="7075533" y="5261983"/>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329" name="Google Shape;329;p37"/>
          <p:cNvSpPr txBox="1">
            <a:spLocks noGrp="1"/>
          </p:cNvSpPr>
          <p:nvPr>
            <p:ph type="subTitle" idx="7"/>
          </p:nvPr>
        </p:nvSpPr>
        <p:spPr>
          <a:xfrm>
            <a:off x="1801667" y="4736157"/>
            <a:ext cx="3314800" cy="61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3200">
                <a:latin typeface="Vidaloka"/>
                <a:ea typeface="Vidaloka"/>
                <a:cs typeface="Vidaloka"/>
                <a:sym typeface="Vidaloka"/>
              </a:defRPr>
            </a:lvl1pPr>
            <a:lvl2pPr lvl="1" algn="ctr" rtl="0">
              <a:spcBef>
                <a:spcPts val="0"/>
              </a:spcBef>
              <a:spcAft>
                <a:spcPts val="0"/>
              </a:spcAft>
              <a:buSzPts val="2100"/>
              <a:buNone/>
              <a:defRPr sz="2800" b="1"/>
            </a:lvl2pPr>
            <a:lvl3pPr lvl="2" algn="ctr" rtl="0">
              <a:spcBef>
                <a:spcPts val="0"/>
              </a:spcBef>
              <a:spcAft>
                <a:spcPts val="0"/>
              </a:spcAft>
              <a:buSzPts val="2100"/>
              <a:buNone/>
              <a:defRPr sz="2800" b="1"/>
            </a:lvl3pPr>
            <a:lvl4pPr lvl="3" algn="ctr" rtl="0">
              <a:spcBef>
                <a:spcPts val="0"/>
              </a:spcBef>
              <a:spcAft>
                <a:spcPts val="0"/>
              </a:spcAft>
              <a:buSzPts val="2100"/>
              <a:buNone/>
              <a:defRPr sz="2800" b="1"/>
            </a:lvl4pPr>
            <a:lvl5pPr lvl="4" algn="ctr" rtl="0">
              <a:spcBef>
                <a:spcPts val="0"/>
              </a:spcBef>
              <a:spcAft>
                <a:spcPts val="0"/>
              </a:spcAft>
              <a:buSzPts val="2100"/>
              <a:buNone/>
              <a:defRPr sz="2800" b="1"/>
            </a:lvl5pPr>
            <a:lvl6pPr lvl="5" algn="ctr" rtl="0">
              <a:spcBef>
                <a:spcPts val="0"/>
              </a:spcBef>
              <a:spcAft>
                <a:spcPts val="0"/>
              </a:spcAft>
              <a:buSzPts val="2100"/>
              <a:buNone/>
              <a:defRPr sz="2800" b="1"/>
            </a:lvl6pPr>
            <a:lvl7pPr lvl="6" algn="ctr" rtl="0">
              <a:spcBef>
                <a:spcPts val="0"/>
              </a:spcBef>
              <a:spcAft>
                <a:spcPts val="0"/>
              </a:spcAft>
              <a:buSzPts val="2100"/>
              <a:buNone/>
              <a:defRPr sz="2800" b="1"/>
            </a:lvl7pPr>
            <a:lvl8pPr lvl="7" algn="ctr" rtl="0">
              <a:spcBef>
                <a:spcPts val="0"/>
              </a:spcBef>
              <a:spcAft>
                <a:spcPts val="0"/>
              </a:spcAft>
              <a:buSzPts val="2100"/>
              <a:buNone/>
              <a:defRPr sz="2800" b="1"/>
            </a:lvl8pPr>
            <a:lvl9pPr lvl="8" algn="ctr" rtl="0">
              <a:spcBef>
                <a:spcPts val="0"/>
              </a:spcBef>
              <a:spcAft>
                <a:spcPts val="0"/>
              </a:spcAft>
              <a:buSzPts val="2100"/>
              <a:buNone/>
              <a:defRPr sz="2800" b="1"/>
            </a:lvl9pPr>
          </a:lstStyle>
          <a:p>
            <a:r>
              <a:rPr lang="en-US"/>
              <a:t>Click to edit Master subtitle style</a:t>
            </a:r>
            <a:endParaRPr/>
          </a:p>
        </p:txBody>
      </p:sp>
      <p:sp>
        <p:nvSpPr>
          <p:cNvPr id="330" name="Google Shape;330;p37"/>
          <p:cNvSpPr txBox="1">
            <a:spLocks noGrp="1"/>
          </p:cNvSpPr>
          <p:nvPr>
            <p:ph type="subTitle" idx="8"/>
          </p:nvPr>
        </p:nvSpPr>
        <p:spPr>
          <a:xfrm>
            <a:off x="1801733" y="5261983"/>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331" name="Google Shape;331;p37"/>
          <p:cNvSpPr txBox="1">
            <a:spLocks noGrp="1"/>
          </p:cNvSpPr>
          <p:nvPr>
            <p:ph type="title" idx="9" hasCustomPrompt="1"/>
          </p:nvPr>
        </p:nvSpPr>
        <p:spPr>
          <a:xfrm>
            <a:off x="1801667" y="1508567"/>
            <a:ext cx="3314800" cy="890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5067">
                <a:solidFill>
                  <a:schemeClr val="accent1"/>
                </a:solidFill>
              </a:defRPr>
            </a:lvl1pPr>
            <a:lvl2pPr lvl="1" algn="ctr" rtl="0">
              <a:spcBef>
                <a:spcPts val="0"/>
              </a:spcBef>
              <a:spcAft>
                <a:spcPts val="0"/>
              </a:spcAft>
              <a:buClr>
                <a:schemeClr val="dk2"/>
              </a:buClr>
              <a:buSzPts val="4000"/>
              <a:buNone/>
              <a:defRPr sz="5333">
                <a:solidFill>
                  <a:schemeClr val="dk2"/>
                </a:solidFill>
              </a:defRPr>
            </a:lvl2pPr>
            <a:lvl3pPr lvl="2" algn="ctr" rtl="0">
              <a:spcBef>
                <a:spcPts val="0"/>
              </a:spcBef>
              <a:spcAft>
                <a:spcPts val="0"/>
              </a:spcAft>
              <a:buClr>
                <a:schemeClr val="dk2"/>
              </a:buClr>
              <a:buSzPts val="4000"/>
              <a:buNone/>
              <a:defRPr sz="5333">
                <a:solidFill>
                  <a:schemeClr val="dk2"/>
                </a:solidFill>
              </a:defRPr>
            </a:lvl3pPr>
            <a:lvl4pPr lvl="3" algn="ctr" rtl="0">
              <a:spcBef>
                <a:spcPts val="0"/>
              </a:spcBef>
              <a:spcAft>
                <a:spcPts val="0"/>
              </a:spcAft>
              <a:buClr>
                <a:schemeClr val="dk2"/>
              </a:buClr>
              <a:buSzPts val="4000"/>
              <a:buNone/>
              <a:defRPr sz="5333">
                <a:solidFill>
                  <a:schemeClr val="dk2"/>
                </a:solidFill>
              </a:defRPr>
            </a:lvl4pPr>
            <a:lvl5pPr lvl="4" algn="ctr" rtl="0">
              <a:spcBef>
                <a:spcPts val="0"/>
              </a:spcBef>
              <a:spcAft>
                <a:spcPts val="0"/>
              </a:spcAft>
              <a:buClr>
                <a:schemeClr val="dk2"/>
              </a:buClr>
              <a:buSzPts val="4000"/>
              <a:buNone/>
              <a:defRPr sz="5333">
                <a:solidFill>
                  <a:schemeClr val="dk2"/>
                </a:solidFill>
              </a:defRPr>
            </a:lvl5pPr>
            <a:lvl6pPr lvl="5" algn="ctr" rtl="0">
              <a:spcBef>
                <a:spcPts val="0"/>
              </a:spcBef>
              <a:spcAft>
                <a:spcPts val="0"/>
              </a:spcAft>
              <a:buClr>
                <a:schemeClr val="dk2"/>
              </a:buClr>
              <a:buSzPts val="4000"/>
              <a:buNone/>
              <a:defRPr sz="5333">
                <a:solidFill>
                  <a:schemeClr val="dk2"/>
                </a:solidFill>
              </a:defRPr>
            </a:lvl6pPr>
            <a:lvl7pPr lvl="6" algn="ctr" rtl="0">
              <a:spcBef>
                <a:spcPts val="0"/>
              </a:spcBef>
              <a:spcAft>
                <a:spcPts val="0"/>
              </a:spcAft>
              <a:buClr>
                <a:schemeClr val="dk2"/>
              </a:buClr>
              <a:buSzPts val="4000"/>
              <a:buNone/>
              <a:defRPr sz="5333">
                <a:solidFill>
                  <a:schemeClr val="dk2"/>
                </a:solidFill>
              </a:defRPr>
            </a:lvl7pPr>
            <a:lvl8pPr lvl="7" algn="ctr" rtl="0">
              <a:spcBef>
                <a:spcPts val="0"/>
              </a:spcBef>
              <a:spcAft>
                <a:spcPts val="0"/>
              </a:spcAft>
              <a:buClr>
                <a:schemeClr val="dk2"/>
              </a:buClr>
              <a:buSzPts val="4000"/>
              <a:buNone/>
              <a:defRPr sz="5333">
                <a:solidFill>
                  <a:schemeClr val="dk2"/>
                </a:solidFill>
              </a:defRPr>
            </a:lvl8pPr>
            <a:lvl9pPr lvl="8" algn="ctr" rtl="0">
              <a:spcBef>
                <a:spcPts val="0"/>
              </a:spcBef>
              <a:spcAft>
                <a:spcPts val="0"/>
              </a:spcAft>
              <a:buClr>
                <a:schemeClr val="dk2"/>
              </a:buClr>
              <a:buSzPts val="4000"/>
              <a:buNone/>
              <a:defRPr sz="5333">
                <a:solidFill>
                  <a:schemeClr val="dk2"/>
                </a:solidFill>
              </a:defRPr>
            </a:lvl9pPr>
          </a:lstStyle>
          <a:p>
            <a:r>
              <a:t>xx%</a:t>
            </a:r>
          </a:p>
        </p:txBody>
      </p:sp>
      <p:sp>
        <p:nvSpPr>
          <p:cNvPr id="332" name="Google Shape;332;p37"/>
          <p:cNvSpPr txBox="1">
            <a:spLocks noGrp="1"/>
          </p:cNvSpPr>
          <p:nvPr>
            <p:ph type="title" idx="13" hasCustomPrompt="1"/>
          </p:nvPr>
        </p:nvSpPr>
        <p:spPr>
          <a:xfrm>
            <a:off x="7075533" y="1508567"/>
            <a:ext cx="3314800" cy="890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5067">
                <a:solidFill>
                  <a:schemeClr val="accent1"/>
                </a:solidFill>
              </a:defRPr>
            </a:lvl1pPr>
            <a:lvl2pPr lvl="1" algn="ctr" rtl="0">
              <a:spcBef>
                <a:spcPts val="0"/>
              </a:spcBef>
              <a:spcAft>
                <a:spcPts val="0"/>
              </a:spcAft>
              <a:buClr>
                <a:schemeClr val="dk2"/>
              </a:buClr>
              <a:buSzPts val="4000"/>
              <a:buNone/>
              <a:defRPr sz="5333">
                <a:solidFill>
                  <a:schemeClr val="dk2"/>
                </a:solidFill>
              </a:defRPr>
            </a:lvl2pPr>
            <a:lvl3pPr lvl="2" algn="ctr" rtl="0">
              <a:spcBef>
                <a:spcPts val="0"/>
              </a:spcBef>
              <a:spcAft>
                <a:spcPts val="0"/>
              </a:spcAft>
              <a:buClr>
                <a:schemeClr val="dk2"/>
              </a:buClr>
              <a:buSzPts val="4000"/>
              <a:buNone/>
              <a:defRPr sz="5333">
                <a:solidFill>
                  <a:schemeClr val="dk2"/>
                </a:solidFill>
              </a:defRPr>
            </a:lvl3pPr>
            <a:lvl4pPr lvl="3" algn="ctr" rtl="0">
              <a:spcBef>
                <a:spcPts val="0"/>
              </a:spcBef>
              <a:spcAft>
                <a:spcPts val="0"/>
              </a:spcAft>
              <a:buClr>
                <a:schemeClr val="dk2"/>
              </a:buClr>
              <a:buSzPts val="4000"/>
              <a:buNone/>
              <a:defRPr sz="5333">
                <a:solidFill>
                  <a:schemeClr val="dk2"/>
                </a:solidFill>
              </a:defRPr>
            </a:lvl4pPr>
            <a:lvl5pPr lvl="4" algn="ctr" rtl="0">
              <a:spcBef>
                <a:spcPts val="0"/>
              </a:spcBef>
              <a:spcAft>
                <a:spcPts val="0"/>
              </a:spcAft>
              <a:buClr>
                <a:schemeClr val="dk2"/>
              </a:buClr>
              <a:buSzPts val="4000"/>
              <a:buNone/>
              <a:defRPr sz="5333">
                <a:solidFill>
                  <a:schemeClr val="dk2"/>
                </a:solidFill>
              </a:defRPr>
            </a:lvl5pPr>
            <a:lvl6pPr lvl="5" algn="ctr" rtl="0">
              <a:spcBef>
                <a:spcPts val="0"/>
              </a:spcBef>
              <a:spcAft>
                <a:spcPts val="0"/>
              </a:spcAft>
              <a:buClr>
                <a:schemeClr val="dk2"/>
              </a:buClr>
              <a:buSzPts val="4000"/>
              <a:buNone/>
              <a:defRPr sz="5333">
                <a:solidFill>
                  <a:schemeClr val="dk2"/>
                </a:solidFill>
              </a:defRPr>
            </a:lvl6pPr>
            <a:lvl7pPr lvl="6" algn="ctr" rtl="0">
              <a:spcBef>
                <a:spcPts val="0"/>
              </a:spcBef>
              <a:spcAft>
                <a:spcPts val="0"/>
              </a:spcAft>
              <a:buClr>
                <a:schemeClr val="dk2"/>
              </a:buClr>
              <a:buSzPts val="4000"/>
              <a:buNone/>
              <a:defRPr sz="5333">
                <a:solidFill>
                  <a:schemeClr val="dk2"/>
                </a:solidFill>
              </a:defRPr>
            </a:lvl7pPr>
            <a:lvl8pPr lvl="7" algn="ctr" rtl="0">
              <a:spcBef>
                <a:spcPts val="0"/>
              </a:spcBef>
              <a:spcAft>
                <a:spcPts val="0"/>
              </a:spcAft>
              <a:buClr>
                <a:schemeClr val="dk2"/>
              </a:buClr>
              <a:buSzPts val="4000"/>
              <a:buNone/>
              <a:defRPr sz="5333">
                <a:solidFill>
                  <a:schemeClr val="dk2"/>
                </a:solidFill>
              </a:defRPr>
            </a:lvl8pPr>
            <a:lvl9pPr lvl="8" algn="ctr" rtl="0">
              <a:spcBef>
                <a:spcPts val="0"/>
              </a:spcBef>
              <a:spcAft>
                <a:spcPts val="0"/>
              </a:spcAft>
              <a:buClr>
                <a:schemeClr val="dk2"/>
              </a:buClr>
              <a:buSzPts val="4000"/>
              <a:buNone/>
              <a:defRPr sz="5333">
                <a:solidFill>
                  <a:schemeClr val="dk2"/>
                </a:solidFill>
              </a:defRPr>
            </a:lvl9pPr>
          </a:lstStyle>
          <a:p>
            <a:r>
              <a:t>xx%</a:t>
            </a:r>
          </a:p>
        </p:txBody>
      </p:sp>
      <p:sp>
        <p:nvSpPr>
          <p:cNvPr id="333" name="Google Shape;333;p37"/>
          <p:cNvSpPr txBox="1">
            <a:spLocks noGrp="1"/>
          </p:cNvSpPr>
          <p:nvPr>
            <p:ph type="title" idx="14" hasCustomPrompt="1"/>
          </p:nvPr>
        </p:nvSpPr>
        <p:spPr>
          <a:xfrm>
            <a:off x="1801733" y="3952751"/>
            <a:ext cx="3314800" cy="890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5067">
                <a:solidFill>
                  <a:schemeClr val="accent1"/>
                </a:solidFill>
              </a:defRPr>
            </a:lvl1pPr>
            <a:lvl2pPr lvl="1" algn="ctr" rtl="0">
              <a:spcBef>
                <a:spcPts val="0"/>
              </a:spcBef>
              <a:spcAft>
                <a:spcPts val="0"/>
              </a:spcAft>
              <a:buClr>
                <a:schemeClr val="dk2"/>
              </a:buClr>
              <a:buSzPts val="4000"/>
              <a:buNone/>
              <a:defRPr sz="5333">
                <a:solidFill>
                  <a:schemeClr val="dk2"/>
                </a:solidFill>
              </a:defRPr>
            </a:lvl2pPr>
            <a:lvl3pPr lvl="2" algn="ctr" rtl="0">
              <a:spcBef>
                <a:spcPts val="0"/>
              </a:spcBef>
              <a:spcAft>
                <a:spcPts val="0"/>
              </a:spcAft>
              <a:buClr>
                <a:schemeClr val="dk2"/>
              </a:buClr>
              <a:buSzPts val="4000"/>
              <a:buNone/>
              <a:defRPr sz="5333">
                <a:solidFill>
                  <a:schemeClr val="dk2"/>
                </a:solidFill>
              </a:defRPr>
            </a:lvl3pPr>
            <a:lvl4pPr lvl="3" algn="ctr" rtl="0">
              <a:spcBef>
                <a:spcPts val="0"/>
              </a:spcBef>
              <a:spcAft>
                <a:spcPts val="0"/>
              </a:spcAft>
              <a:buClr>
                <a:schemeClr val="dk2"/>
              </a:buClr>
              <a:buSzPts val="4000"/>
              <a:buNone/>
              <a:defRPr sz="5333">
                <a:solidFill>
                  <a:schemeClr val="dk2"/>
                </a:solidFill>
              </a:defRPr>
            </a:lvl4pPr>
            <a:lvl5pPr lvl="4" algn="ctr" rtl="0">
              <a:spcBef>
                <a:spcPts val="0"/>
              </a:spcBef>
              <a:spcAft>
                <a:spcPts val="0"/>
              </a:spcAft>
              <a:buClr>
                <a:schemeClr val="dk2"/>
              </a:buClr>
              <a:buSzPts val="4000"/>
              <a:buNone/>
              <a:defRPr sz="5333">
                <a:solidFill>
                  <a:schemeClr val="dk2"/>
                </a:solidFill>
              </a:defRPr>
            </a:lvl5pPr>
            <a:lvl6pPr lvl="5" algn="ctr" rtl="0">
              <a:spcBef>
                <a:spcPts val="0"/>
              </a:spcBef>
              <a:spcAft>
                <a:spcPts val="0"/>
              </a:spcAft>
              <a:buClr>
                <a:schemeClr val="dk2"/>
              </a:buClr>
              <a:buSzPts val="4000"/>
              <a:buNone/>
              <a:defRPr sz="5333">
                <a:solidFill>
                  <a:schemeClr val="dk2"/>
                </a:solidFill>
              </a:defRPr>
            </a:lvl6pPr>
            <a:lvl7pPr lvl="6" algn="ctr" rtl="0">
              <a:spcBef>
                <a:spcPts val="0"/>
              </a:spcBef>
              <a:spcAft>
                <a:spcPts val="0"/>
              </a:spcAft>
              <a:buClr>
                <a:schemeClr val="dk2"/>
              </a:buClr>
              <a:buSzPts val="4000"/>
              <a:buNone/>
              <a:defRPr sz="5333">
                <a:solidFill>
                  <a:schemeClr val="dk2"/>
                </a:solidFill>
              </a:defRPr>
            </a:lvl7pPr>
            <a:lvl8pPr lvl="7" algn="ctr" rtl="0">
              <a:spcBef>
                <a:spcPts val="0"/>
              </a:spcBef>
              <a:spcAft>
                <a:spcPts val="0"/>
              </a:spcAft>
              <a:buClr>
                <a:schemeClr val="dk2"/>
              </a:buClr>
              <a:buSzPts val="4000"/>
              <a:buNone/>
              <a:defRPr sz="5333">
                <a:solidFill>
                  <a:schemeClr val="dk2"/>
                </a:solidFill>
              </a:defRPr>
            </a:lvl8pPr>
            <a:lvl9pPr lvl="8" algn="ctr" rtl="0">
              <a:spcBef>
                <a:spcPts val="0"/>
              </a:spcBef>
              <a:spcAft>
                <a:spcPts val="0"/>
              </a:spcAft>
              <a:buClr>
                <a:schemeClr val="dk2"/>
              </a:buClr>
              <a:buSzPts val="4000"/>
              <a:buNone/>
              <a:defRPr sz="5333">
                <a:solidFill>
                  <a:schemeClr val="dk2"/>
                </a:solidFill>
              </a:defRPr>
            </a:lvl9pPr>
          </a:lstStyle>
          <a:p>
            <a:r>
              <a:t>xx%</a:t>
            </a:r>
          </a:p>
        </p:txBody>
      </p:sp>
      <p:sp>
        <p:nvSpPr>
          <p:cNvPr id="334" name="Google Shape;334;p37"/>
          <p:cNvSpPr txBox="1">
            <a:spLocks noGrp="1"/>
          </p:cNvSpPr>
          <p:nvPr>
            <p:ph type="title" idx="15" hasCustomPrompt="1"/>
          </p:nvPr>
        </p:nvSpPr>
        <p:spPr>
          <a:xfrm>
            <a:off x="7075533" y="3952751"/>
            <a:ext cx="3314800" cy="890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5067">
                <a:solidFill>
                  <a:schemeClr val="accent1"/>
                </a:solidFill>
              </a:defRPr>
            </a:lvl1pPr>
            <a:lvl2pPr lvl="1" algn="ctr" rtl="0">
              <a:spcBef>
                <a:spcPts val="0"/>
              </a:spcBef>
              <a:spcAft>
                <a:spcPts val="0"/>
              </a:spcAft>
              <a:buClr>
                <a:schemeClr val="dk2"/>
              </a:buClr>
              <a:buSzPts val="4000"/>
              <a:buNone/>
              <a:defRPr sz="5333">
                <a:solidFill>
                  <a:schemeClr val="dk2"/>
                </a:solidFill>
              </a:defRPr>
            </a:lvl2pPr>
            <a:lvl3pPr lvl="2" algn="ctr" rtl="0">
              <a:spcBef>
                <a:spcPts val="0"/>
              </a:spcBef>
              <a:spcAft>
                <a:spcPts val="0"/>
              </a:spcAft>
              <a:buClr>
                <a:schemeClr val="dk2"/>
              </a:buClr>
              <a:buSzPts val="4000"/>
              <a:buNone/>
              <a:defRPr sz="5333">
                <a:solidFill>
                  <a:schemeClr val="dk2"/>
                </a:solidFill>
              </a:defRPr>
            </a:lvl3pPr>
            <a:lvl4pPr lvl="3" algn="ctr" rtl="0">
              <a:spcBef>
                <a:spcPts val="0"/>
              </a:spcBef>
              <a:spcAft>
                <a:spcPts val="0"/>
              </a:spcAft>
              <a:buClr>
                <a:schemeClr val="dk2"/>
              </a:buClr>
              <a:buSzPts val="4000"/>
              <a:buNone/>
              <a:defRPr sz="5333">
                <a:solidFill>
                  <a:schemeClr val="dk2"/>
                </a:solidFill>
              </a:defRPr>
            </a:lvl4pPr>
            <a:lvl5pPr lvl="4" algn="ctr" rtl="0">
              <a:spcBef>
                <a:spcPts val="0"/>
              </a:spcBef>
              <a:spcAft>
                <a:spcPts val="0"/>
              </a:spcAft>
              <a:buClr>
                <a:schemeClr val="dk2"/>
              </a:buClr>
              <a:buSzPts val="4000"/>
              <a:buNone/>
              <a:defRPr sz="5333">
                <a:solidFill>
                  <a:schemeClr val="dk2"/>
                </a:solidFill>
              </a:defRPr>
            </a:lvl5pPr>
            <a:lvl6pPr lvl="5" algn="ctr" rtl="0">
              <a:spcBef>
                <a:spcPts val="0"/>
              </a:spcBef>
              <a:spcAft>
                <a:spcPts val="0"/>
              </a:spcAft>
              <a:buClr>
                <a:schemeClr val="dk2"/>
              </a:buClr>
              <a:buSzPts val="4000"/>
              <a:buNone/>
              <a:defRPr sz="5333">
                <a:solidFill>
                  <a:schemeClr val="dk2"/>
                </a:solidFill>
              </a:defRPr>
            </a:lvl6pPr>
            <a:lvl7pPr lvl="6" algn="ctr" rtl="0">
              <a:spcBef>
                <a:spcPts val="0"/>
              </a:spcBef>
              <a:spcAft>
                <a:spcPts val="0"/>
              </a:spcAft>
              <a:buClr>
                <a:schemeClr val="dk2"/>
              </a:buClr>
              <a:buSzPts val="4000"/>
              <a:buNone/>
              <a:defRPr sz="5333">
                <a:solidFill>
                  <a:schemeClr val="dk2"/>
                </a:solidFill>
              </a:defRPr>
            </a:lvl7pPr>
            <a:lvl8pPr lvl="7" algn="ctr" rtl="0">
              <a:spcBef>
                <a:spcPts val="0"/>
              </a:spcBef>
              <a:spcAft>
                <a:spcPts val="0"/>
              </a:spcAft>
              <a:buClr>
                <a:schemeClr val="dk2"/>
              </a:buClr>
              <a:buSzPts val="4000"/>
              <a:buNone/>
              <a:defRPr sz="5333">
                <a:solidFill>
                  <a:schemeClr val="dk2"/>
                </a:solidFill>
              </a:defRPr>
            </a:lvl8pPr>
            <a:lvl9pPr lvl="8" algn="ctr" rtl="0">
              <a:spcBef>
                <a:spcPts val="0"/>
              </a:spcBef>
              <a:spcAft>
                <a:spcPts val="0"/>
              </a:spcAft>
              <a:buClr>
                <a:schemeClr val="dk2"/>
              </a:buClr>
              <a:buSzPts val="4000"/>
              <a:buNone/>
              <a:defRPr sz="5333">
                <a:solidFill>
                  <a:schemeClr val="dk2"/>
                </a:solidFill>
              </a:defRPr>
            </a:lvl9pPr>
          </a:lstStyle>
          <a:p>
            <a:r>
              <a:t>xx%</a:t>
            </a:r>
          </a:p>
        </p:txBody>
      </p:sp>
    </p:spTree>
    <p:extLst>
      <p:ext uri="{BB962C8B-B14F-4D97-AF65-F5344CB8AC3E}">
        <p14:creationId xmlns:p14="http://schemas.microsoft.com/office/powerpoint/2010/main" val="16444065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335"/>
        <p:cNvGrpSpPr/>
        <p:nvPr/>
      </p:nvGrpSpPr>
      <p:grpSpPr>
        <a:xfrm>
          <a:off x="0" y="0"/>
          <a:ext cx="0" cy="0"/>
          <a:chOff x="0" y="0"/>
          <a:chExt cx="0" cy="0"/>
        </a:xfrm>
      </p:grpSpPr>
      <p:sp>
        <p:nvSpPr>
          <p:cNvPr id="336" name="Google Shape;336;p38"/>
          <p:cNvSpPr txBox="1">
            <a:spLocks noGrp="1"/>
          </p:cNvSpPr>
          <p:nvPr>
            <p:ph type="subTitle" idx="1"/>
          </p:nvPr>
        </p:nvSpPr>
        <p:spPr>
          <a:xfrm>
            <a:off x="4957767" y="4392265"/>
            <a:ext cx="2190400" cy="58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337" name="Google Shape;337;p38"/>
          <p:cNvSpPr txBox="1">
            <a:spLocks noGrp="1"/>
          </p:cNvSpPr>
          <p:nvPr>
            <p:ph type="subTitle" idx="2"/>
          </p:nvPr>
        </p:nvSpPr>
        <p:spPr>
          <a:xfrm>
            <a:off x="4823567" y="4938529"/>
            <a:ext cx="2458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867">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0"/>
              </a:spcBef>
              <a:spcAft>
                <a:spcPts val="0"/>
              </a:spcAft>
              <a:buClr>
                <a:schemeClr val="accent4"/>
              </a:buClr>
              <a:buSzPts val="1400"/>
              <a:buNone/>
              <a:defRPr>
                <a:solidFill>
                  <a:schemeClr val="accent4"/>
                </a:solidFill>
              </a:defRPr>
            </a:lvl3pPr>
            <a:lvl4pPr lvl="3" algn="ctr" rtl="0">
              <a:spcBef>
                <a:spcPts val="0"/>
              </a:spcBef>
              <a:spcAft>
                <a:spcPts val="0"/>
              </a:spcAft>
              <a:buClr>
                <a:schemeClr val="accent4"/>
              </a:buClr>
              <a:buSzPts val="1400"/>
              <a:buNone/>
              <a:defRPr>
                <a:solidFill>
                  <a:schemeClr val="accent4"/>
                </a:solidFill>
              </a:defRPr>
            </a:lvl4pPr>
            <a:lvl5pPr lvl="4" algn="ctr" rtl="0">
              <a:spcBef>
                <a:spcPts val="0"/>
              </a:spcBef>
              <a:spcAft>
                <a:spcPts val="0"/>
              </a:spcAft>
              <a:buClr>
                <a:schemeClr val="accent4"/>
              </a:buClr>
              <a:buSzPts val="1400"/>
              <a:buNone/>
              <a:defRPr>
                <a:solidFill>
                  <a:schemeClr val="accent4"/>
                </a:solidFill>
              </a:defRPr>
            </a:lvl5pPr>
            <a:lvl6pPr lvl="5" algn="ctr" rtl="0">
              <a:spcBef>
                <a:spcPts val="0"/>
              </a:spcBef>
              <a:spcAft>
                <a:spcPts val="0"/>
              </a:spcAft>
              <a:buClr>
                <a:schemeClr val="accent4"/>
              </a:buClr>
              <a:buSzPts val="1400"/>
              <a:buNone/>
              <a:defRPr>
                <a:solidFill>
                  <a:schemeClr val="accent4"/>
                </a:solidFill>
              </a:defRPr>
            </a:lvl6pPr>
            <a:lvl7pPr lvl="6" algn="ctr" rtl="0">
              <a:spcBef>
                <a:spcPts val="0"/>
              </a:spcBef>
              <a:spcAft>
                <a:spcPts val="0"/>
              </a:spcAft>
              <a:buClr>
                <a:schemeClr val="accent4"/>
              </a:buClr>
              <a:buSzPts val="1400"/>
              <a:buNone/>
              <a:defRPr>
                <a:solidFill>
                  <a:schemeClr val="accent4"/>
                </a:solidFill>
              </a:defRPr>
            </a:lvl7pPr>
            <a:lvl8pPr lvl="7" algn="ctr" rtl="0">
              <a:spcBef>
                <a:spcPts val="0"/>
              </a:spcBef>
              <a:spcAft>
                <a:spcPts val="0"/>
              </a:spcAft>
              <a:buClr>
                <a:schemeClr val="accent4"/>
              </a:buClr>
              <a:buSzPts val="1400"/>
              <a:buNone/>
              <a:defRPr>
                <a:solidFill>
                  <a:schemeClr val="accent4"/>
                </a:solidFill>
              </a:defRPr>
            </a:lvl8pPr>
            <a:lvl9pPr lvl="8" algn="ctr" rtl="0">
              <a:spcBef>
                <a:spcPts val="0"/>
              </a:spcBef>
              <a:spcAft>
                <a:spcPts val="0"/>
              </a:spcAft>
              <a:buClr>
                <a:schemeClr val="accent4"/>
              </a:buClr>
              <a:buSzPts val="1400"/>
              <a:buNone/>
              <a:defRPr>
                <a:solidFill>
                  <a:schemeClr val="accent4"/>
                </a:solidFill>
              </a:defRPr>
            </a:lvl9pPr>
          </a:lstStyle>
          <a:p>
            <a:r>
              <a:rPr lang="en-US"/>
              <a:t>Click to edit Master subtitle style</a:t>
            </a:r>
            <a:endParaRPr/>
          </a:p>
        </p:txBody>
      </p:sp>
      <p:sp>
        <p:nvSpPr>
          <p:cNvPr id="338" name="Google Shape;338;p38"/>
          <p:cNvSpPr txBox="1">
            <a:spLocks noGrp="1"/>
          </p:cNvSpPr>
          <p:nvPr>
            <p:ph type="subTitle" idx="3"/>
          </p:nvPr>
        </p:nvSpPr>
        <p:spPr>
          <a:xfrm>
            <a:off x="1770700" y="4392265"/>
            <a:ext cx="2190400" cy="58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339" name="Google Shape;339;p38"/>
          <p:cNvSpPr txBox="1">
            <a:spLocks noGrp="1"/>
          </p:cNvSpPr>
          <p:nvPr>
            <p:ph type="subTitle" idx="4"/>
          </p:nvPr>
        </p:nvSpPr>
        <p:spPr>
          <a:xfrm>
            <a:off x="1636568" y="4938529"/>
            <a:ext cx="2458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867">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0"/>
              </a:spcBef>
              <a:spcAft>
                <a:spcPts val="0"/>
              </a:spcAft>
              <a:buClr>
                <a:schemeClr val="accent4"/>
              </a:buClr>
              <a:buSzPts val="1400"/>
              <a:buNone/>
              <a:defRPr>
                <a:solidFill>
                  <a:schemeClr val="accent4"/>
                </a:solidFill>
              </a:defRPr>
            </a:lvl3pPr>
            <a:lvl4pPr lvl="3" algn="ctr" rtl="0">
              <a:spcBef>
                <a:spcPts val="0"/>
              </a:spcBef>
              <a:spcAft>
                <a:spcPts val="0"/>
              </a:spcAft>
              <a:buClr>
                <a:schemeClr val="accent4"/>
              </a:buClr>
              <a:buSzPts val="1400"/>
              <a:buNone/>
              <a:defRPr>
                <a:solidFill>
                  <a:schemeClr val="accent4"/>
                </a:solidFill>
              </a:defRPr>
            </a:lvl4pPr>
            <a:lvl5pPr lvl="4" algn="ctr" rtl="0">
              <a:spcBef>
                <a:spcPts val="0"/>
              </a:spcBef>
              <a:spcAft>
                <a:spcPts val="0"/>
              </a:spcAft>
              <a:buClr>
                <a:schemeClr val="accent4"/>
              </a:buClr>
              <a:buSzPts val="1400"/>
              <a:buNone/>
              <a:defRPr>
                <a:solidFill>
                  <a:schemeClr val="accent4"/>
                </a:solidFill>
              </a:defRPr>
            </a:lvl5pPr>
            <a:lvl6pPr lvl="5" algn="ctr" rtl="0">
              <a:spcBef>
                <a:spcPts val="0"/>
              </a:spcBef>
              <a:spcAft>
                <a:spcPts val="0"/>
              </a:spcAft>
              <a:buClr>
                <a:schemeClr val="accent4"/>
              </a:buClr>
              <a:buSzPts val="1400"/>
              <a:buNone/>
              <a:defRPr>
                <a:solidFill>
                  <a:schemeClr val="accent4"/>
                </a:solidFill>
              </a:defRPr>
            </a:lvl6pPr>
            <a:lvl7pPr lvl="6" algn="ctr" rtl="0">
              <a:spcBef>
                <a:spcPts val="0"/>
              </a:spcBef>
              <a:spcAft>
                <a:spcPts val="0"/>
              </a:spcAft>
              <a:buClr>
                <a:schemeClr val="accent4"/>
              </a:buClr>
              <a:buSzPts val="1400"/>
              <a:buNone/>
              <a:defRPr>
                <a:solidFill>
                  <a:schemeClr val="accent4"/>
                </a:solidFill>
              </a:defRPr>
            </a:lvl7pPr>
            <a:lvl8pPr lvl="7" algn="ctr" rtl="0">
              <a:spcBef>
                <a:spcPts val="0"/>
              </a:spcBef>
              <a:spcAft>
                <a:spcPts val="0"/>
              </a:spcAft>
              <a:buClr>
                <a:schemeClr val="accent4"/>
              </a:buClr>
              <a:buSzPts val="1400"/>
              <a:buNone/>
              <a:defRPr>
                <a:solidFill>
                  <a:schemeClr val="accent4"/>
                </a:solidFill>
              </a:defRPr>
            </a:lvl8pPr>
            <a:lvl9pPr lvl="8" algn="ctr" rtl="0">
              <a:spcBef>
                <a:spcPts val="0"/>
              </a:spcBef>
              <a:spcAft>
                <a:spcPts val="0"/>
              </a:spcAft>
              <a:buClr>
                <a:schemeClr val="accent4"/>
              </a:buClr>
              <a:buSzPts val="1400"/>
              <a:buNone/>
              <a:defRPr>
                <a:solidFill>
                  <a:schemeClr val="accent4"/>
                </a:solidFill>
              </a:defRPr>
            </a:lvl9pPr>
          </a:lstStyle>
          <a:p>
            <a:r>
              <a:rPr lang="en-US"/>
              <a:t>Click to edit Master subtitle style</a:t>
            </a:r>
            <a:endParaRPr/>
          </a:p>
        </p:txBody>
      </p:sp>
      <p:sp>
        <p:nvSpPr>
          <p:cNvPr id="340" name="Google Shape;340;p38"/>
          <p:cNvSpPr txBox="1">
            <a:spLocks noGrp="1"/>
          </p:cNvSpPr>
          <p:nvPr>
            <p:ph type="subTitle" idx="5"/>
          </p:nvPr>
        </p:nvSpPr>
        <p:spPr>
          <a:xfrm>
            <a:off x="8144733" y="4392265"/>
            <a:ext cx="2190800" cy="58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341" name="Google Shape;341;p38"/>
          <p:cNvSpPr txBox="1">
            <a:spLocks noGrp="1"/>
          </p:cNvSpPr>
          <p:nvPr>
            <p:ph type="subTitle" idx="6"/>
          </p:nvPr>
        </p:nvSpPr>
        <p:spPr>
          <a:xfrm>
            <a:off x="8010733" y="4938529"/>
            <a:ext cx="2458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867">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0"/>
              </a:spcBef>
              <a:spcAft>
                <a:spcPts val="0"/>
              </a:spcAft>
              <a:buClr>
                <a:schemeClr val="accent4"/>
              </a:buClr>
              <a:buSzPts val="1400"/>
              <a:buNone/>
              <a:defRPr>
                <a:solidFill>
                  <a:schemeClr val="accent4"/>
                </a:solidFill>
              </a:defRPr>
            </a:lvl3pPr>
            <a:lvl4pPr lvl="3" algn="ctr" rtl="0">
              <a:spcBef>
                <a:spcPts val="0"/>
              </a:spcBef>
              <a:spcAft>
                <a:spcPts val="0"/>
              </a:spcAft>
              <a:buClr>
                <a:schemeClr val="accent4"/>
              </a:buClr>
              <a:buSzPts val="1400"/>
              <a:buNone/>
              <a:defRPr>
                <a:solidFill>
                  <a:schemeClr val="accent4"/>
                </a:solidFill>
              </a:defRPr>
            </a:lvl4pPr>
            <a:lvl5pPr lvl="4" algn="ctr" rtl="0">
              <a:spcBef>
                <a:spcPts val="0"/>
              </a:spcBef>
              <a:spcAft>
                <a:spcPts val="0"/>
              </a:spcAft>
              <a:buClr>
                <a:schemeClr val="accent4"/>
              </a:buClr>
              <a:buSzPts val="1400"/>
              <a:buNone/>
              <a:defRPr>
                <a:solidFill>
                  <a:schemeClr val="accent4"/>
                </a:solidFill>
              </a:defRPr>
            </a:lvl5pPr>
            <a:lvl6pPr lvl="5" algn="ctr" rtl="0">
              <a:spcBef>
                <a:spcPts val="0"/>
              </a:spcBef>
              <a:spcAft>
                <a:spcPts val="0"/>
              </a:spcAft>
              <a:buClr>
                <a:schemeClr val="accent4"/>
              </a:buClr>
              <a:buSzPts val="1400"/>
              <a:buNone/>
              <a:defRPr>
                <a:solidFill>
                  <a:schemeClr val="accent4"/>
                </a:solidFill>
              </a:defRPr>
            </a:lvl6pPr>
            <a:lvl7pPr lvl="6" algn="ctr" rtl="0">
              <a:spcBef>
                <a:spcPts val="0"/>
              </a:spcBef>
              <a:spcAft>
                <a:spcPts val="0"/>
              </a:spcAft>
              <a:buClr>
                <a:schemeClr val="accent4"/>
              </a:buClr>
              <a:buSzPts val="1400"/>
              <a:buNone/>
              <a:defRPr>
                <a:solidFill>
                  <a:schemeClr val="accent4"/>
                </a:solidFill>
              </a:defRPr>
            </a:lvl7pPr>
            <a:lvl8pPr lvl="7" algn="ctr" rtl="0">
              <a:spcBef>
                <a:spcPts val="0"/>
              </a:spcBef>
              <a:spcAft>
                <a:spcPts val="0"/>
              </a:spcAft>
              <a:buClr>
                <a:schemeClr val="accent4"/>
              </a:buClr>
              <a:buSzPts val="1400"/>
              <a:buNone/>
              <a:defRPr>
                <a:solidFill>
                  <a:schemeClr val="accent4"/>
                </a:solidFill>
              </a:defRPr>
            </a:lvl8pPr>
            <a:lvl9pPr lvl="8" algn="ctr" rtl="0">
              <a:spcBef>
                <a:spcPts val="0"/>
              </a:spcBef>
              <a:spcAft>
                <a:spcPts val="0"/>
              </a:spcAft>
              <a:buClr>
                <a:schemeClr val="accent4"/>
              </a:buClr>
              <a:buSzPts val="1400"/>
              <a:buNone/>
              <a:defRPr>
                <a:solidFill>
                  <a:schemeClr val="accent4"/>
                </a:solidFill>
              </a:defRPr>
            </a:lvl9pPr>
          </a:lstStyle>
          <a:p>
            <a:r>
              <a:rPr lang="en-US"/>
              <a:t>Click to edit Master subtitle style</a:t>
            </a:r>
            <a:endParaRPr/>
          </a:p>
        </p:txBody>
      </p:sp>
      <p:sp>
        <p:nvSpPr>
          <p:cNvPr id="342" name="Google Shape;342;p38"/>
          <p:cNvSpPr txBox="1">
            <a:spLocks noGrp="1"/>
          </p:cNvSpPr>
          <p:nvPr>
            <p:ph type="title"/>
          </p:nvPr>
        </p:nvSpPr>
        <p:spPr>
          <a:xfrm>
            <a:off x="950967" y="593367"/>
            <a:ext cx="4251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r>
              <a:rPr lang="en-US"/>
              <a:t>Click to edit Master title style</a:t>
            </a:r>
            <a:endParaRPr/>
          </a:p>
        </p:txBody>
      </p:sp>
      <p:cxnSp>
        <p:nvCxnSpPr>
          <p:cNvPr id="343" name="Google Shape;343;p38"/>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344" name="Google Shape;344;p38"/>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933750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3">
  <p:cSld name="Title and four columns 3">
    <p:spTree>
      <p:nvGrpSpPr>
        <p:cNvPr id="1" name="Shape 345"/>
        <p:cNvGrpSpPr/>
        <p:nvPr/>
      </p:nvGrpSpPr>
      <p:grpSpPr>
        <a:xfrm>
          <a:off x="0" y="0"/>
          <a:ext cx="0" cy="0"/>
          <a:chOff x="0" y="0"/>
          <a:chExt cx="0" cy="0"/>
        </a:xfrm>
      </p:grpSpPr>
      <p:sp>
        <p:nvSpPr>
          <p:cNvPr id="346" name="Google Shape;346;p39"/>
          <p:cNvSpPr txBox="1">
            <a:spLocks noGrp="1"/>
          </p:cNvSpPr>
          <p:nvPr>
            <p:ph type="subTitle" idx="1"/>
          </p:nvPr>
        </p:nvSpPr>
        <p:spPr>
          <a:xfrm>
            <a:off x="6333567" y="2176995"/>
            <a:ext cx="2686400" cy="66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347" name="Google Shape;347;p39"/>
          <p:cNvSpPr txBox="1">
            <a:spLocks noGrp="1"/>
          </p:cNvSpPr>
          <p:nvPr>
            <p:ph type="subTitle" idx="2"/>
          </p:nvPr>
        </p:nvSpPr>
        <p:spPr>
          <a:xfrm>
            <a:off x="6333579" y="2713363"/>
            <a:ext cx="2686400" cy="76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348" name="Google Shape;348;p39"/>
          <p:cNvSpPr txBox="1">
            <a:spLocks noGrp="1"/>
          </p:cNvSpPr>
          <p:nvPr>
            <p:ph type="subTitle" idx="3"/>
          </p:nvPr>
        </p:nvSpPr>
        <p:spPr>
          <a:xfrm>
            <a:off x="3075267" y="2176995"/>
            <a:ext cx="2686400" cy="66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349" name="Google Shape;349;p39"/>
          <p:cNvSpPr txBox="1">
            <a:spLocks noGrp="1"/>
          </p:cNvSpPr>
          <p:nvPr>
            <p:ph type="subTitle" idx="4"/>
          </p:nvPr>
        </p:nvSpPr>
        <p:spPr>
          <a:xfrm>
            <a:off x="3075283" y="2713363"/>
            <a:ext cx="26864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350" name="Google Shape;350;p39"/>
          <p:cNvSpPr txBox="1">
            <a:spLocks noGrp="1"/>
          </p:cNvSpPr>
          <p:nvPr>
            <p:ph type="subTitle" idx="5"/>
          </p:nvPr>
        </p:nvSpPr>
        <p:spPr>
          <a:xfrm>
            <a:off x="6333567" y="4083031"/>
            <a:ext cx="2686400" cy="66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351" name="Google Shape;351;p39"/>
          <p:cNvSpPr txBox="1">
            <a:spLocks noGrp="1"/>
          </p:cNvSpPr>
          <p:nvPr>
            <p:ph type="subTitle" idx="6"/>
          </p:nvPr>
        </p:nvSpPr>
        <p:spPr>
          <a:xfrm>
            <a:off x="6333579" y="4628063"/>
            <a:ext cx="2686400" cy="76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352" name="Google Shape;352;p39"/>
          <p:cNvSpPr txBox="1">
            <a:spLocks noGrp="1"/>
          </p:cNvSpPr>
          <p:nvPr>
            <p:ph type="subTitle" idx="7"/>
          </p:nvPr>
        </p:nvSpPr>
        <p:spPr>
          <a:xfrm>
            <a:off x="3075267" y="4083031"/>
            <a:ext cx="2686400" cy="66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353" name="Google Shape;353;p39"/>
          <p:cNvSpPr txBox="1">
            <a:spLocks noGrp="1"/>
          </p:cNvSpPr>
          <p:nvPr>
            <p:ph type="subTitle" idx="8"/>
          </p:nvPr>
        </p:nvSpPr>
        <p:spPr>
          <a:xfrm>
            <a:off x="3075283" y="4628063"/>
            <a:ext cx="26864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354" name="Google Shape;354;p39"/>
          <p:cNvSpPr txBox="1">
            <a:spLocks noGrp="1"/>
          </p:cNvSpPr>
          <p:nvPr>
            <p:ph type="title"/>
          </p:nvPr>
        </p:nvSpPr>
        <p:spPr>
          <a:xfrm>
            <a:off x="950967" y="593367"/>
            <a:ext cx="3714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r>
              <a:rPr lang="en-US"/>
              <a:t>Click to edit Master title style</a:t>
            </a:r>
            <a:endParaRPr/>
          </a:p>
        </p:txBody>
      </p:sp>
      <p:cxnSp>
        <p:nvCxnSpPr>
          <p:cNvPr id="355" name="Google Shape;355;p39"/>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356" name="Google Shape;356;p39"/>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1261421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spTree>
      <p:nvGrpSpPr>
        <p:cNvPr id="1" name="Shape 357"/>
        <p:cNvGrpSpPr/>
        <p:nvPr/>
      </p:nvGrpSpPr>
      <p:grpSpPr>
        <a:xfrm>
          <a:off x="0" y="0"/>
          <a:ext cx="0" cy="0"/>
          <a:chOff x="0" y="0"/>
          <a:chExt cx="0" cy="0"/>
        </a:xfrm>
      </p:grpSpPr>
      <p:cxnSp>
        <p:nvCxnSpPr>
          <p:cNvPr id="358" name="Google Shape;358;p40"/>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359" name="Google Shape;359;p40"/>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360" name="Google Shape;360;p40"/>
          <p:cNvCxnSpPr/>
          <p:nvPr/>
        </p:nvCxnSpPr>
        <p:spPr>
          <a:xfrm>
            <a:off x="-333633" y="5435267"/>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61" name="Google Shape;361;p40"/>
          <p:cNvCxnSpPr/>
          <p:nvPr/>
        </p:nvCxnSpPr>
        <p:spPr>
          <a:xfrm>
            <a:off x="9921533" y="-64500"/>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62" name="Google Shape;362;p40"/>
          <p:cNvCxnSpPr/>
          <p:nvPr/>
        </p:nvCxnSpPr>
        <p:spPr>
          <a:xfrm flipH="1">
            <a:off x="9938984" y="5404884"/>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63" name="Google Shape;363;p40"/>
          <p:cNvCxnSpPr/>
          <p:nvPr/>
        </p:nvCxnSpPr>
        <p:spPr>
          <a:xfrm flipH="1">
            <a:off x="-316183" y="-94883"/>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364" name="Google Shape;364;p40"/>
          <p:cNvSpPr txBox="1">
            <a:spLocks noGrp="1"/>
          </p:cNvSpPr>
          <p:nvPr>
            <p:ph type="subTitle" idx="1"/>
          </p:nvPr>
        </p:nvSpPr>
        <p:spPr>
          <a:xfrm>
            <a:off x="971667" y="1483829"/>
            <a:ext cx="2686400" cy="66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365" name="Google Shape;365;p40"/>
          <p:cNvSpPr txBox="1">
            <a:spLocks noGrp="1"/>
          </p:cNvSpPr>
          <p:nvPr>
            <p:ph type="subTitle" idx="2"/>
          </p:nvPr>
        </p:nvSpPr>
        <p:spPr>
          <a:xfrm>
            <a:off x="971683" y="2020199"/>
            <a:ext cx="2686400" cy="76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366" name="Google Shape;366;p40"/>
          <p:cNvSpPr txBox="1">
            <a:spLocks noGrp="1"/>
          </p:cNvSpPr>
          <p:nvPr>
            <p:ph type="subTitle" idx="3"/>
          </p:nvPr>
        </p:nvSpPr>
        <p:spPr>
          <a:xfrm>
            <a:off x="971667" y="2715181"/>
            <a:ext cx="2686400" cy="66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367" name="Google Shape;367;p40"/>
          <p:cNvSpPr txBox="1">
            <a:spLocks noGrp="1"/>
          </p:cNvSpPr>
          <p:nvPr>
            <p:ph type="subTitle" idx="4"/>
          </p:nvPr>
        </p:nvSpPr>
        <p:spPr>
          <a:xfrm>
            <a:off x="971683" y="3260213"/>
            <a:ext cx="2686400" cy="76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368" name="Google Shape;368;p40"/>
          <p:cNvSpPr txBox="1">
            <a:spLocks noGrp="1"/>
          </p:cNvSpPr>
          <p:nvPr>
            <p:ph type="title"/>
          </p:nvPr>
        </p:nvSpPr>
        <p:spPr>
          <a:xfrm>
            <a:off x="2042200" y="593367"/>
            <a:ext cx="8107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atin typeface="Merriweather Light"/>
                <a:ea typeface="Merriweather Light"/>
                <a:cs typeface="Merriweather Light"/>
                <a:sym typeface="Merriweather Light"/>
              </a:defRPr>
            </a:lvl2pPr>
            <a:lvl3pPr lvl="2" algn="ctr" rtl="0">
              <a:spcBef>
                <a:spcPts val="0"/>
              </a:spcBef>
              <a:spcAft>
                <a:spcPts val="0"/>
              </a:spcAft>
              <a:buSzPts val="3000"/>
              <a:buNone/>
              <a:defRPr>
                <a:latin typeface="Merriweather Light"/>
                <a:ea typeface="Merriweather Light"/>
                <a:cs typeface="Merriweather Light"/>
                <a:sym typeface="Merriweather Light"/>
              </a:defRPr>
            </a:lvl3pPr>
            <a:lvl4pPr lvl="3" algn="ctr" rtl="0">
              <a:spcBef>
                <a:spcPts val="0"/>
              </a:spcBef>
              <a:spcAft>
                <a:spcPts val="0"/>
              </a:spcAft>
              <a:buSzPts val="3000"/>
              <a:buNone/>
              <a:defRPr>
                <a:latin typeface="Merriweather Light"/>
                <a:ea typeface="Merriweather Light"/>
                <a:cs typeface="Merriweather Light"/>
                <a:sym typeface="Merriweather Light"/>
              </a:defRPr>
            </a:lvl4pPr>
            <a:lvl5pPr lvl="4" algn="ctr" rtl="0">
              <a:spcBef>
                <a:spcPts val="0"/>
              </a:spcBef>
              <a:spcAft>
                <a:spcPts val="0"/>
              </a:spcAft>
              <a:buSzPts val="3000"/>
              <a:buNone/>
              <a:defRPr>
                <a:latin typeface="Merriweather Light"/>
                <a:ea typeface="Merriweather Light"/>
                <a:cs typeface="Merriweather Light"/>
                <a:sym typeface="Merriweather Light"/>
              </a:defRPr>
            </a:lvl5pPr>
            <a:lvl6pPr lvl="5" algn="ctr" rtl="0">
              <a:spcBef>
                <a:spcPts val="0"/>
              </a:spcBef>
              <a:spcAft>
                <a:spcPts val="0"/>
              </a:spcAft>
              <a:buSzPts val="3000"/>
              <a:buNone/>
              <a:defRPr>
                <a:latin typeface="Merriweather Light"/>
                <a:ea typeface="Merriweather Light"/>
                <a:cs typeface="Merriweather Light"/>
                <a:sym typeface="Merriweather Light"/>
              </a:defRPr>
            </a:lvl6pPr>
            <a:lvl7pPr lvl="6" algn="ctr" rtl="0">
              <a:spcBef>
                <a:spcPts val="0"/>
              </a:spcBef>
              <a:spcAft>
                <a:spcPts val="0"/>
              </a:spcAft>
              <a:buSzPts val="3000"/>
              <a:buNone/>
              <a:defRPr>
                <a:latin typeface="Merriweather Light"/>
                <a:ea typeface="Merriweather Light"/>
                <a:cs typeface="Merriweather Light"/>
                <a:sym typeface="Merriweather Light"/>
              </a:defRPr>
            </a:lvl7pPr>
            <a:lvl8pPr lvl="7" algn="ctr" rtl="0">
              <a:spcBef>
                <a:spcPts val="0"/>
              </a:spcBef>
              <a:spcAft>
                <a:spcPts val="0"/>
              </a:spcAft>
              <a:buSzPts val="3000"/>
              <a:buNone/>
              <a:defRPr>
                <a:latin typeface="Merriweather Light"/>
                <a:ea typeface="Merriweather Light"/>
                <a:cs typeface="Merriweather Light"/>
                <a:sym typeface="Merriweather Light"/>
              </a:defRPr>
            </a:lvl8pPr>
            <a:lvl9pPr lvl="8" algn="ctr" rtl="0">
              <a:spcBef>
                <a:spcPts val="0"/>
              </a:spcBef>
              <a:spcAft>
                <a:spcPts val="0"/>
              </a:spcAft>
              <a:buSzPts val="3000"/>
              <a:buNone/>
              <a:defRPr>
                <a:latin typeface="Merriweather Light"/>
                <a:ea typeface="Merriweather Light"/>
                <a:cs typeface="Merriweather Light"/>
                <a:sym typeface="Merriweather Light"/>
              </a:defRPr>
            </a:lvl9pPr>
          </a:lstStyle>
          <a:p>
            <a:r>
              <a:rPr lang="en-US"/>
              <a:t>Click to edit Master title style</a:t>
            </a:r>
            <a:endParaRPr/>
          </a:p>
        </p:txBody>
      </p:sp>
      <p:sp>
        <p:nvSpPr>
          <p:cNvPr id="369" name="Google Shape;369;p40"/>
          <p:cNvSpPr txBox="1">
            <a:spLocks noGrp="1"/>
          </p:cNvSpPr>
          <p:nvPr>
            <p:ph type="subTitle" idx="5"/>
          </p:nvPr>
        </p:nvSpPr>
        <p:spPr>
          <a:xfrm>
            <a:off x="971667" y="3996300"/>
            <a:ext cx="2686400" cy="66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370" name="Google Shape;370;p40"/>
          <p:cNvSpPr txBox="1">
            <a:spLocks noGrp="1"/>
          </p:cNvSpPr>
          <p:nvPr>
            <p:ph type="subTitle" idx="6"/>
          </p:nvPr>
        </p:nvSpPr>
        <p:spPr>
          <a:xfrm>
            <a:off x="971683" y="4541332"/>
            <a:ext cx="2686400" cy="76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1023101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950967" y="593367"/>
            <a:ext cx="75748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31" name="Google Shape;31;p5"/>
          <p:cNvSpPr txBox="1">
            <a:spLocks noGrp="1"/>
          </p:cNvSpPr>
          <p:nvPr>
            <p:ph type="subTitle" idx="1"/>
          </p:nvPr>
        </p:nvSpPr>
        <p:spPr>
          <a:xfrm>
            <a:off x="6718633" y="3401932"/>
            <a:ext cx="3314800" cy="6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Vidaloka"/>
              <a:buNone/>
              <a:defRPr sz="3200">
                <a:solidFill>
                  <a:schemeClr val="accent1"/>
                </a:solidFill>
                <a:latin typeface="Vidaloka"/>
                <a:ea typeface="Vidaloka"/>
                <a:cs typeface="Vidaloka"/>
                <a:sym typeface="Vidaloka"/>
              </a:defRPr>
            </a:lvl1pPr>
            <a:lvl2pPr lvl="1" algn="ctr" rtl="0">
              <a:spcBef>
                <a:spcPts val="0"/>
              </a:spcBef>
              <a:spcAft>
                <a:spcPts val="0"/>
              </a:spcAft>
              <a:buSzPts val="2400"/>
              <a:buFont typeface="Vidaloka"/>
              <a:buNone/>
              <a:defRPr sz="3200" b="1">
                <a:latin typeface="Vidaloka"/>
                <a:ea typeface="Vidaloka"/>
                <a:cs typeface="Vidaloka"/>
                <a:sym typeface="Vidaloka"/>
              </a:defRPr>
            </a:lvl2pPr>
            <a:lvl3pPr lvl="2" algn="ctr" rtl="0">
              <a:spcBef>
                <a:spcPts val="0"/>
              </a:spcBef>
              <a:spcAft>
                <a:spcPts val="0"/>
              </a:spcAft>
              <a:buSzPts val="2400"/>
              <a:buFont typeface="Vidaloka"/>
              <a:buNone/>
              <a:defRPr sz="3200" b="1">
                <a:latin typeface="Vidaloka"/>
                <a:ea typeface="Vidaloka"/>
                <a:cs typeface="Vidaloka"/>
                <a:sym typeface="Vidaloka"/>
              </a:defRPr>
            </a:lvl3pPr>
            <a:lvl4pPr lvl="3" algn="ctr" rtl="0">
              <a:spcBef>
                <a:spcPts val="0"/>
              </a:spcBef>
              <a:spcAft>
                <a:spcPts val="0"/>
              </a:spcAft>
              <a:buSzPts val="2400"/>
              <a:buFont typeface="Vidaloka"/>
              <a:buNone/>
              <a:defRPr sz="3200" b="1">
                <a:latin typeface="Vidaloka"/>
                <a:ea typeface="Vidaloka"/>
                <a:cs typeface="Vidaloka"/>
                <a:sym typeface="Vidaloka"/>
              </a:defRPr>
            </a:lvl4pPr>
            <a:lvl5pPr lvl="4" algn="ctr" rtl="0">
              <a:spcBef>
                <a:spcPts val="0"/>
              </a:spcBef>
              <a:spcAft>
                <a:spcPts val="0"/>
              </a:spcAft>
              <a:buSzPts val="2400"/>
              <a:buFont typeface="Vidaloka"/>
              <a:buNone/>
              <a:defRPr sz="3200" b="1">
                <a:latin typeface="Vidaloka"/>
                <a:ea typeface="Vidaloka"/>
                <a:cs typeface="Vidaloka"/>
                <a:sym typeface="Vidaloka"/>
              </a:defRPr>
            </a:lvl5pPr>
            <a:lvl6pPr lvl="5" algn="ctr" rtl="0">
              <a:spcBef>
                <a:spcPts val="0"/>
              </a:spcBef>
              <a:spcAft>
                <a:spcPts val="0"/>
              </a:spcAft>
              <a:buSzPts val="2400"/>
              <a:buFont typeface="Vidaloka"/>
              <a:buNone/>
              <a:defRPr sz="3200" b="1">
                <a:latin typeface="Vidaloka"/>
                <a:ea typeface="Vidaloka"/>
                <a:cs typeface="Vidaloka"/>
                <a:sym typeface="Vidaloka"/>
              </a:defRPr>
            </a:lvl6pPr>
            <a:lvl7pPr lvl="6" algn="ctr" rtl="0">
              <a:spcBef>
                <a:spcPts val="0"/>
              </a:spcBef>
              <a:spcAft>
                <a:spcPts val="0"/>
              </a:spcAft>
              <a:buSzPts val="2400"/>
              <a:buFont typeface="Vidaloka"/>
              <a:buNone/>
              <a:defRPr sz="3200" b="1">
                <a:latin typeface="Vidaloka"/>
                <a:ea typeface="Vidaloka"/>
                <a:cs typeface="Vidaloka"/>
                <a:sym typeface="Vidaloka"/>
              </a:defRPr>
            </a:lvl7pPr>
            <a:lvl8pPr lvl="7" algn="ctr" rtl="0">
              <a:spcBef>
                <a:spcPts val="0"/>
              </a:spcBef>
              <a:spcAft>
                <a:spcPts val="0"/>
              </a:spcAft>
              <a:buSzPts val="2400"/>
              <a:buFont typeface="Vidaloka"/>
              <a:buNone/>
              <a:defRPr sz="3200" b="1">
                <a:latin typeface="Vidaloka"/>
                <a:ea typeface="Vidaloka"/>
                <a:cs typeface="Vidaloka"/>
                <a:sym typeface="Vidaloka"/>
              </a:defRPr>
            </a:lvl8pPr>
            <a:lvl9pPr lvl="8" algn="ctr" rtl="0">
              <a:spcBef>
                <a:spcPts val="0"/>
              </a:spcBef>
              <a:spcAft>
                <a:spcPts val="0"/>
              </a:spcAft>
              <a:buSzPts val="2400"/>
              <a:buFont typeface="Vidaloka"/>
              <a:buNone/>
              <a:defRPr sz="3200" b="1">
                <a:latin typeface="Vidaloka"/>
                <a:ea typeface="Vidaloka"/>
                <a:cs typeface="Vidaloka"/>
                <a:sym typeface="Vidaloka"/>
              </a:defRPr>
            </a:lvl9pPr>
          </a:lstStyle>
          <a:p>
            <a:r>
              <a:rPr lang="en-US"/>
              <a:t>Click to edit Master subtitle style</a:t>
            </a:r>
            <a:endParaRPr/>
          </a:p>
        </p:txBody>
      </p:sp>
      <p:sp>
        <p:nvSpPr>
          <p:cNvPr id="32" name="Google Shape;32;p5"/>
          <p:cNvSpPr txBox="1">
            <a:spLocks noGrp="1"/>
          </p:cNvSpPr>
          <p:nvPr>
            <p:ph type="subTitle" idx="2"/>
          </p:nvPr>
        </p:nvSpPr>
        <p:spPr>
          <a:xfrm>
            <a:off x="6718633" y="3948267"/>
            <a:ext cx="3314800" cy="12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33" name="Google Shape;33;p5"/>
          <p:cNvSpPr txBox="1">
            <a:spLocks noGrp="1"/>
          </p:cNvSpPr>
          <p:nvPr>
            <p:ph type="subTitle" idx="3"/>
          </p:nvPr>
        </p:nvSpPr>
        <p:spPr>
          <a:xfrm>
            <a:off x="2257567" y="3401932"/>
            <a:ext cx="3314800" cy="6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Vidaloka"/>
              <a:buNone/>
              <a:defRPr sz="3200">
                <a:solidFill>
                  <a:schemeClr val="accent1"/>
                </a:solidFill>
                <a:latin typeface="Vidaloka"/>
                <a:ea typeface="Vidaloka"/>
                <a:cs typeface="Vidaloka"/>
                <a:sym typeface="Vidaloka"/>
              </a:defRPr>
            </a:lvl1pPr>
            <a:lvl2pPr lvl="1" algn="ctr" rtl="0">
              <a:spcBef>
                <a:spcPts val="0"/>
              </a:spcBef>
              <a:spcAft>
                <a:spcPts val="0"/>
              </a:spcAft>
              <a:buSzPts val="2400"/>
              <a:buFont typeface="Vidaloka"/>
              <a:buNone/>
              <a:defRPr sz="3200" b="1">
                <a:latin typeface="Vidaloka"/>
                <a:ea typeface="Vidaloka"/>
                <a:cs typeface="Vidaloka"/>
                <a:sym typeface="Vidaloka"/>
              </a:defRPr>
            </a:lvl2pPr>
            <a:lvl3pPr lvl="2" algn="ctr" rtl="0">
              <a:spcBef>
                <a:spcPts val="0"/>
              </a:spcBef>
              <a:spcAft>
                <a:spcPts val="0"/>
              </a:spcAft>
              <a:buSzPts val="2400"/>
              <a:buFont typeface="Vidaloka"/>
              <a:buNone/>
              <a:defRPr sz="3200" b="1">
                <a:latin typeface="Vidaloka"/>
                <a:ea typeface="Vidaloka"/>
                <a:cs typeface="Vidaloka"/>
                <a:sym typeface="Vidaloka"/>
              </a:defRPr>
            </a:lvl3pPr>
            <a:lvl4pPr lvl="3" algn="ctr" rtl="0">
              <a:spcBef>
                <a:spcPts val="0"/>
              </a:spcBef>
              <a:spcAft>
                <a:spcPts val="0"/>
              </a:spcAft>
              <a:buSzPts val="2400"/>
              <a:buFont typeface="Vidaloka"/>
              <a:buNone/>
              <a:defRPr sz="3200" b="1">
                <a:latin typeface="Vidaloka"/>
                <a:ea typeface="Vidaloka"/>
                <a:cs typeface="Vidaloka"/>
                <a:sym typeface="Vidaloka"/>
              </a:defRPr>
            </a:lvl4pPr>
            <a:lvl5pPr lvl="4" algn="ctr" rtl="0">
              <a:spcBef>
                <a:spcPts val="0"/>
              </a:spcBef>
              <a:spcAft>
                <a:spcPts val="0"/>
              </a:spcAft>
              <a:buSzPts val="2400"/>
              <a:buFont typeface="Vidaloka"/>
              <a:buNone/>
              <a:defRPr sz="3200" b="1">
                <a:latin typeface="Vidaloka"/>
                <a:ea typeface="Vidaloka"/>
                <a:cs typeface="Vidaloka"/>
                <a:sym typeface="Vidaloka"/>
              </a:defRPr>
            </a:lvl5pPr>
            <a:lvl6pPr lvl="5" algn="ctr" rtl="0">
              <a:spcBef>
                <a:spcPts val="0"/>
              </a:spcBef>
              <a:spcAft>
                <a:spcPts val="0"/>
              </a:spcAft>
              <a:buSzPts val="2400"/>
              <a:buFont typeface="Vidaloka"/>
              <a:buNone/>
              <a:defRPr sz="3200" b="1">
                <a:latin typeface="Vidaloka"/>
                <a:ea typeface="Vidaloka"/>
                <a:cs typeface="Vidaloka"/>
                <a:sym typeface="Vidaloka"/>
              </a:defRPr>
            </a:lvl6pPr>
            <a:lvl7pPr lvl="6" algn="ctr" rtl="0">
              <a:spcBef>
                <a:spcPts val="0"/>
              </a:spcBef>
              <a:spcAft>
                <a:spcPts val="0"/>
              </a:spcAft>
              <a:buSzPts val="2400"/>
              <a:buFont typeface="Vidaloka"/>
              <a:buNone/>
              <a:defRPr sz="3200" b="1">
                <a:latin typeface="Vidaloka"/>
                <a:ea typeface="Vidaloka"/>
                <a:cs typeface="Vidaloka"/>
                <a:sym typeface="Vidaloka"/>
              </a:defRPr>
            </a:lvl7pPr>
            <a:lvl8pPr lvl="7" algn="ctr" rtl="0">
              <a:spcBef>
                <a:spcPts val="0"/>
              </a:spcBef>
              <a:spcAft>
                <a:spcPts val="0"/>
              </a:spcAft>
              <a:buSzPts val="2400"/>
              <a:buFont typeface="Vidaloka"/>
              <a:buNone/>
              <a:defRPr sz="3200" b="1">
                <a:latin typeface="Vidaloka"/>
                <a:ea typeface="Vidaloka"/>
                <a:cs typeface="Vidaloka"/>
                <a:sym typeface="Vidaloka"/>
              </a:defRPr>
            </a:lvl8pPr>
            <a:lvl9pPr lvl="8" algn="ctr" rtl="0">
              <a:spcBef>
                <a:spcPts val="0"/>
              </a:spcBef>
              <a:spcAft>
                <a:spcPts val="0"/>
              </a:spcAft>
              <a:buSzPts val="2400"/>
              <a:buFont typeface="Vidaloka"/>
              <a:buNone/>
              <a:defRPr sz="3200" b="1">
                <a:latin typeface="Vidaloka"/>
                <a:ea typeface="Vidaloka"/>
                <a:cs typeface="Vidaloka"/>
                <a:sym typeface="Vidaloka"/>
              </a:defRPr>
            </a:lvl9pPr>
          </a:lstStyle>
          <a:p>
            <a:r>
              <a:rPr lang="en-US"/>
              <a:t>Click to edit Master subtitle style</a:t>
            </a:r>
            <a:endParaRPr/>
          </a:p>
        </p:txBody>
      </p:sp>
      <p:sp>
        <p:nvSpPr>
          <p:cNvPr id="34" name="Google Shape;34;p5"/>
          <p:cNvSpPr txBox="1">
            <a:spLocks noGrp="1"/>
          </p:cNvSpPr>
          <p:nvPr>
            <p:ph type="subTitle" idx="4"/>
          </p:nvPr>
        </p:nvSpPr>
        <p:spPr>
          <a:xfrm>
            <a:off x="2257567" y="3948267"/>
            <a:ext cx="3314800" cy="12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cxnSp>
        <p:nvCxnSpPr>
          <p:cNvPr id="35" name="Google Shape;35;p5"/>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36" name="Google Shape;36;p5"/>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37" name="Google Shape;37;p5"/>
          <p:cNvCxnSpPr/>
          <p:nvPr/>
        </p:nvCxnSpPr>
        <p:spPr>
          <a:xfrm flipH="1">
            <a:off x="9247667" y="5241767"/>
            <a:ext cx="3399200" cy="1806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6784247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71"/>
        <p:cNvGrpSpPr/>
        <p:nvPr/>
      </p:nvGrpSpPr>
      <p:grpSpPr>
        <a:xfrm>
          <a:off x="0" y="0"/>
          <a:ext cx="0" cy="0"/>
          <a:chOff x="0" y="0"/>
          <a:chExt cx="0" cy="0"/>
        </a:xfrm>
      </p:grpSpPr>
      <p:sp>
        <p:nvSpPr>
          <p:cNvPr id="372" name="Google Shape;372;p41"/>
          <p:cNvSpPr txBox="1">
            <a:spLocks noGrp="1"/>
          </p:cNvSpPr>
          <p:nvPr>
            <p:ph type="title" hasCustomPrompt="1"/>
          </p:nvPr>
        </p:nvSpPr>
        <p:spPr>
          <a:xfrm>
            <a:off x="3457233" y="952800"/>
            <a:ext cx="5277600" cy="82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5000"/>
              <a:buNone/>
              <a:defRPr sz="6000">
                <a:solidFill>
                  <a:schemeClr val="accent1"/>
                </a:solidFill>
              </a:defRPr>
            </a:lvl1pPr>
            <a:lvl2pPr lvl="1"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9pPr>
          </a:lstStyle>
          <a:p>
            <a:r>
              <a:t>xx%</a:t>
            </a:r>
          </a:p>
        </p:txBody>
      </p:sp>
      <p:sp>
        <p:nvSpPr>
          <p:cNvPr id="373" name="Google Shape;373;p41"/>
          <p:cNvSpPr txBox="1">
            <a:spLocks noGrp="1"/>
          </p:cNvSpPr>
          <p:nvPr>
            <p:ph type="subTitle" idx="1"/>
          </p:nvPr>
        </p:nvSpPr>
        <p:spPr>
          <a:xfrm>
            <a:off x="3153312" y="1795200"/>
            <a:ext cx="5885600" cy="5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374" name="Google Shape;374;p41"/>
          <p:cNvSpPr txBox="1">
            <a:spLocks noGrp="1"/>
          </p:cNvSpPr>
          <p:nvPr>
            <p:ph type="title" idx="2" hasCustomPrompt="1"/>
          </p:nvPr>
        </p:nvSpPr>
        <p:spPr>
          <a:xfrm>
            <a:off x="3457233" y="2750700"/>
            <a:ext cx="5277600" cy="82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5000"/>
              <a:buNone/>
              <a:defRPr sz="5733">
                <a:solidFill>
                  <a:schemeClr val="accent1"/>
                </a:solidFill>
              </a:defRPr>
            </a:lvl1pPr>
            <a:lvl2pPr lvl="1"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9pPr>
          </a:lstStyle>
          <a:p>
            <a:r>
              <a:t>xx%</a:t>
            </a:r>
          </a:p>
        </p:txBody>
      </p:sp>
      <p:sp>
        <p:nvSpPr>
          <p:cNvPr id="375" name="Google Shape;375;p41"/>
          <p:cNvSpPr txBox="1">
            <a:spLocks noGrp="1"/>
          </p:cNvSpPr>
          <p:nvPr>
            <p:ph type="subTitle" idx="3"/>
          </p:nvPr>
        </p:nvSpPr>
        <p:spPr>
          <a:xfrm>
            <a:off x="3153312" y="3593100"/>
            <a:ext cx="5885600" cy="5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376" name="Google Shape;376;p41"/>
          <p:cNvSpPr txBox="1">
            <a:spLocks noGrp="1"/>
          </p:cNvSpPr>
          <p:nvPr>
            <p:ph type="title" idx="4" hasCustomPrompt="1"/>
          </p:nvPr>
        </p:nvSpPr>
        <p:spPr>
          <a:xfrm>
            <a:off x="3457233" y="4548600"/>
            <a:ext cx="5277600" cy="82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5000"/>
              <a:buNone/>
              <a:defRPr sz="5733">
                <a:solidFill>
                  <a:schemeClr val="accent1"/>
                </a:solidFill>
              </a:defRPr>
            </a:lvl1pPr>
            <a:lvl2pPr lvl="1"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9pPr>
          </a:lstStyle>
          <a:p>
            <a:r>
              <a:t>xx%</a:t>
            </a:r>
          </a:p>
        </p:txBody>
      </p:sp>
      <p:sp>
        <p:nvSpPr>
          <p:cNvPr id="377" name="Google Shape;377;p41"/>
          <p:cNvSpPr txBox="1">
            <a:spLocks noGrp="1"/>
          </p:cNvSpPr>
          <p:nvPr>
            <p:ph type="subTitle" idx="5"/>
          </p:nvPr>
        </p:nvSpPr>
        <p:spPr>
          <a:xfrm>
            <a:off x="3153267" y="5391000"/>
            <a:ext cx="5885600" cy="5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cxnSp>
        <p:nvCxnSpPr>
          <p:cNvPr id="378" name="Google Shape;378;p41"/>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379" name="Google Shape;379;p41"/>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41436467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umbers and text 2">
  <p:cSld name="Numbers and text 2">
    <p:spTree>
      <p:nvGrpSpPr>
        <p:cNvPr id="1" name="Shape 380"/>
        <p:cNvGrpSpPr/>
        <p:nvPr/>
      </p:nvGrpSpPr>
      <p:grpSpPr>
        <a:xfrm>
          <a:off x="0" y="0"/>
          <a:ext cx="0" cy="0"/>
          <a:chOff x="0" y="0"/>
          <a:chExt cx="0" cy="0"/>
        </a:xfrm>
      </p:grpSpPr>
      <p:sp>
        <p:nvSpPr>
          <p:cNvPr id="381" name="Google Shape;381;p42"/>
          <p:cNvSpPr txBox="1">
            <a:spLocks noGrp="1"/>
          </p:cNvSpPr>
          <p:nvPr>
            <p:ph type="subTitle" idx="1"/>
          </p:nvPr>
        </p:nvSpPr>
        <p:spPr>
          <a:xfrm>
            <a:off x="7600812" y="2779025"/>
            <a:ext cx="3686000" cy="66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382" name="Google Shape;382;p42"/>
          <p:cNvSpPr txBox="1">
            <a:spLocks noGrp="1"/>
          </p:cNvSpPr>
          <p:nvPr>
            <p:ph type="subTitle" idx="2"/>
          </p:nvPr>
        </p:nvSpPr>
        <p:spPr>
          <a:xfrm>
            <a:off x="7600828" y="3315392"/>
            <a:ext cx="36860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solidFill>
                  <a:schemeClr val="dk1"/>
                </a:solidFill>
                <a:latin typeface="Mako"/>
                <a:ea typeface="Mako"/>
                <a:cs typeface="Mako"/>
                <a:sym typeface="Mako"/>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383" name="Google Shape;383;p42"/>
          <p:cNvSpPr txBox="1">
            <a:spLocks noGrp="1"/>
          </p:cNvSpPr>
          <p:nvPr>
            <p:ph type="subTitle" idx="3"/>
          </p:nvPr>
        </p:nvSpPr>
        <p:spPr>
          <a:xfrm>
            <a:off x="2631984" y="1202845"/>
            <a:ext cx="3686000" cy="66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384" name="Google Shape;384;p42"/>
          <p:cNvSpPr txBox="1">
            <a:spLocks noGrp="1"/>
          </p:cNvSpPr>
          <p:nvPr>
            <p:ph type="subTitle" idx="4"/>
          </p:nvPr>
        </p:nvSpPr>
        <p:spPr>
          <a:xfrm>
            <a:off x="2631984" y="1739213"/>
            <a:ext cx="36860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solidFill>
                  <a:schemeClr val="dk1"/>
                </a:solidFill>
                <a:latin typeface="Mako"/>
                <a:ea typeface="Mako"/>
                <a:cs typeface="Mako"/>
                <a:sym typeface="Mako"/>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385" name="Google Shape;385;p42"/>
          <p:cNvSpPr txBox="1">
            <a:spLocks noGrp="1"/>
          </p:cNvSpPr>
          <p:nvPr>
            <p:ph type="subTitle" idx="5"/>
          </p:nvPr>
        </p:nvSpPr>
        <p:spPr>
          <a:xfrm>
            <a:off x="2631984" y="4387833"/>
            <a:ext cx="3686000" cy="66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386" name="Google Shape;386;p42"/>
          <p:cNvSpPr txBox="1">
            <a:spLocks noGrp="1"/>
          </p:cNvSpPr>
          <p:nvPr>
            <p:ph type="subTitle" idx="6"/>
          </p:nvPr>
        </p:nvSpPr>
        <p:spPr>
          <a:xfrm>
            <a:off x="2631984" y="4932865"/>
            <a:ext cx="36860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cxnSp>
        <p:nvCxnSpPr>
          <p:cNvPr id="387" name="Google Shape;387;p42"/>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388" name="Google Shape;388;p42"/>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389" name="Google Shape;389;p42"/>
          <p:cNvCxnSpPr/>
          <p:nvPr/>
        </p:nvCxnSpPr>
        <p:spPr>
          <a:xfrm>
            <a:off x="-333633" y="5435267"/>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90" name="Google Shape;390;p42"/>
          <p:cNvCxnSpPr/>
          <p:nvPr/>
        </p:nvCxnSpPr>
        <p:spPr>
          <a:xfrm>
            <a:off x="9921533" y="-64500"/>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91" name="Google Shape;391;p42"/>
          <p:cNvCxnSpPr/>
          <p:nvPr/>
        </p:nvCxnSpPr>
        <p:spPr>
          <a:xfrm flipH="1">
            <a:off x="9938984" y="5404884"/>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392" name="Google Shape;392;p42"/>
          <p:cNvSpPr txBox="1">
            <a:spLocks noGrp="1"/>
          </p:cNvSpPr>
          <p:nvPr>
            <p:ph type="title" hasCustomPrompt="1"/>
          </p:nvPr>
        </p:nvSpPr>
        <p:spPr>
          <a:xfrm>
            <a:off x="977333" y="1485933"/>
            <a:ext cx="1490800" cy="82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000"/>
              <a:buNone/>
              <a:defRPr sz="6000">
                <a:solidFill>
                  <a:schemeClr val="accent1"/>
                </a:solidFill>
              </a:defRPr>
            </a:lvl1pPr>
            <a:lvl2pPr lvl="1"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9pPr>
          </a:lstStyle>
          <a:p>
            <a:r>
              <a:t>xx%</a:t>
            </a:r>
          </a:p>
        </p:txBody>
      </p:sp>
      <p:sp>
        <p:nvSpPr>
          <p:cNvPr id="393" name="Google Shape;393;p42"/>
          <p:cNvSpPr txBox="1">
            <a:spLocks noGrp="1"/>
          </p:cNvSpPr>
          <p:nvPr>
            <p:ph type="title" idx="7" hasCustomPrompt="1"/>
          </p:nvPr>
        </p:nvSpPr>
        <p:spPr>
          <a:xfrm>
            <a:off x="977333" y="4670900"/>
            <a:ext cx="1490800" cy="82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000"/>
              <a:buNone/>
              <a:defRPr sz="6000">
                <a:solidFill>
                  <a:schemeClr val="accent1"/>
                </a:solidFill>
              </a:defRPr>
            </a:lvl1pPr>
            <a:lvl2pPr lvl="1"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9pPr>
          </a:lstStyle>
          <a:p>
            <a:r>
              <a:t>xx%</a:t>
            </a:r>
          </a:p>
        </p:txBody>
      </p:sp>
      <p:sp>
        <p:nvSpPr>
          <p:cNvPr id="394" name="Google Shape;394;p42"/>
          <p:cNvSpPr txBox="1">
            <a:spLocks noGrp="1"/>
          </p:cNvSpPr>
          <p:nvPr>
            <p:ph type="title" idx="8" hasCustomPrompt="1"/>
          </p:nvPr>
        </p:nvSpPr>
        <p:spPr>
          <a:xfrm>
            <a:off x="5921336" y="3035317"/>
            <a:ext cx="1490800" cy="82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000"/>
              <a:buNone/>
              <a:defRPr sz="6000">
                <a:solidFill>
                  <a:schemeClr val="accent1"/>
                </a:solidFill>
              </a:defRPr>
            </a:lvl1pPr>
            <a:lvl2pPr lvl="1"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6000">
                <a:solidFill>
                  <a:schemeClr val="accent1"/>
                </a:solidFill>
                <a:latin typeface="Russo One"/>
                <a:ea typeface="Russo One"/>
                <a:cs typeface="Russo One"/>
                <a:sym typeface="Russo One"/>
              </a:defRPr>
            </a:lvl9pPr>
          </a:lstStyle>
          <a:p>
            <a:r>
              <a:t>xx%</a:t>
            </a:r>
          </a:p>
        </p:txBody>
      </p:sp>
    </p:spTree>
    <p:extLst>
      <p:ext uri="{BB962C8B-B14F-4D97-AF65-F5344CB8AC3E}">
        <p14:creationId xmlns:p14="http://schemas.microsoft.com/office/powerpoint/2010/main" val="40956651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395"/>
        <p:cNvGrpSpPr/>
        <p:nvPr/>
      </p:nvGrpSpPr>
      <p:grpSpPr>
        <a:xfrm>
          <a:off x="0" y="0"/>
          <a:ext cx="0" cy="0"/>
          <a:chOff x="0" y="0"/>
          <a:chExt cx="0" cy="0"/>
        </a:xfrm>
      </p:grpSpPr>
      <p:sp>
        <p:nvSpPr>
          <p:cNvPr id="396" name="Google Shape;396;p43"/>
          <p:cNvSpPr txBox="1">
            <a:spLocks noGrp="1"/>
          </p:cNvSpPr>
          <p:nvPr>
            <p:ph type="title"/>
          </p:nvPr>
        </p:nvSpPr>
        <p:spPr>
          <a:xfrm>
            <a:off x="1071667" y="2720661"/>
            <a:ext cx="5450000" cy="897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397" name="Google Shape;397;p43"/>
          <p:cNvSpPr txBox="1">
            <a:spLocks noGrp="1"/>
          </p:cNvSpPr>
          <p:nvPr>
            <p:ph type="subTitle" idx="1"/>
          </p:nvPr>
        </p:nvSpPr>
        <p:spPr>
          <a:xfrm>
            <a:off x="1071667" y="3591367"/>
            <a:ext cx="4212400" cy="74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Josefin Sans"/>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subtitle style</a:t>
            </a:r>
            <a:endParaRPr/>
          </a:p>
        </p:txBody>
      </p:sp>
      <p:cxnSp>
        <p:nvCxnSpPr>
          <p:cNvPr id="398" name="Google Shape;398;p43"/>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399" name="Google Shape;399;p43"/>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278569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400"/>
        <p:cNvGrpSpPr/>
        <p:nvPr/>
      </p:nvGrpSpPr>
      <p:grpSpPr>
        <a:xfrm>
          <a:off x="0" y="0"/>
          <a:ext cx="0" cy="0"/>
          <a:chOff x="0" y="0"/>
          <a:chExt cx="0" cy="0"/>
        </a:xfrm>
      </p:grpSpPr>
      <p:sp>
        <p:nvSpPr>
          <p:cNvPr id="401" name="Google Shape;401;p44"/>
          <p:cNvSpPr txBox="1">
            <a:spLocks noGrp="1"/>
          </p:cNvSpPr>
          <p:nvPr>
            <p:ph type="title"/>
          </p:nvPr>
        </p:nvSpPr>
        <p:spPr>
          <a:xfrm>
            <a:off x="5986867" y="2730300"/>
            <a:ext cx="4485600" cy="838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rtl="0">
              <a:spcBef>
                <a:spcPts val="0"/>
              </a:spcBef>
              <a:spcAft>
                <a:spcPts val="0"/>
              </a:spcAft>
              <a:buSzPts val="3000"/>
              <a:buNone/>
              <a:defRPr>
                <a:latin typeface="Open Sans SemiBold"/>
                <a:ea typeface="Open Sans SemiBold"/>
                <a:cs typeface="Open Sans SemiBold"/>
                <a:sym typeface="Open Sans SemiBold"/>
              </a:defRPr>
            </a:lvl2pPr>
            <a:lvl3pPr lvl="2" rtl="0">
              <a:spcBef>
                <a:spcPts val="0"/>
              </a:spcBef>
              <a:spcAft>
                <a:spcPts val="0"/>
              </a:spcAft>
              <a:buSzPts val="3000"/>
              <a:buNone/>
              <a:defRPr>
                <a:latin typeface="Open Sans SemiBold"/>
                <a:ea typeface="Open Sans SemiBold"/>
                <a:cs typeface="Open Sans SemiBold"/>
                <a:sym typeface="Open Sans SemiBold"/>
              </a:defRPr>
            </a:lvl3pPr>
            <a:lvl4pPr lvl="3" rtl="0">
              <a:spcBef>
                <a:spcPts val="0"/>
              </a:spcBef>
              <a:spcAft>
                <a:spcPts val="0"/>
              </a:spcAft>
              <a:buSzPts val="3000"/>
              <a:buNone/>
              <a:defRPr>
                <a:latin typeface="Open Sans SemiBold"/>
                <a:ea typeface="Open Sans SemiBold"/>
                <a:cs typeface="Open Sans SemiBold"/>
                <a:sym typeface="Open Sans SemiBold"/>
              </a:defRPr>
            </a:lvl4pPr>
            <a:lvl5pPr lvl="4" rtl="0">
              <a:spcBef>
                <a:spcPts val="0"/>
              </a:spcBef>
              <a:spcAft>
                <a:spcPts val="0"/>
              </a:spcAft>
              <a:buSzPts val="3000"/>
              <a:buNone/>
              <a:defRPr>
                <a:latin typeface="Open Sans SemiBold"/>
                <a:ea typeface="Open Sans SemiBold"/>
                <a:cs typeface="Open Sans SemiBold"/>
                <a:sym typeface="Open Sans SemiBold"/>
              </a:defRPr>
            </a:lvl5pPr>
            <a:lvl6pPr lvl="5" rtl="0">
              <a:spcBef>
                <a:spcPts val="0"/>
              </a:spcBef>
              <a:spcAft>
                <a:spcPts val="0"/>
              </a:spcAft>
              <a:buSzPts val="3000"/>
              <a:buNone/>
              <a:defRPr>
                <a:latin typeface="Open Sans SemiBold"/>
                <a:ea typeface="Open Sans SemiBold"/>
                <a:cs typeface="Open Sans SemiBold"/>
                <a:sym typeface="Open Sans SemiBold"/>
              </a:defRPr>
            </a:lvl6pPr>
            <a:lvl7pPr lvl="6" rtl="0">
              <a:spcBef>
                <a:spcPts val="0"/>
              </a:spcBef>
              <a:spcAft>
                <a:spcPts val="0"/>
              </a:spcAft>
              <a:buSzPts val="3000"/>
              <a:buNone/>
              <a:defRPr>
                <a:latin typeface="Open Sans SemiBold"/>
                <a:ea typeface="Open Sans SemiBold"/>
                <a:cs typeface="Open Sans SemiBold"/>
                <a:sym typeface="Open Sans SemiBold"/>
              </a:defRPr>
            </a:lvl7pPr>
            <a:lvl8pPr lvl="7" rtl="0">
              <a:spcBef>
                <a:spcPts val="0"/>
              </a:spcBef>
              <a:spcAft>
                <a:spcPts val="0"/>
              </a:spcAft>
              <a:buSzPts val="3000"/>
              <a:buNone/>
              <a:defRPr>
                <a:latin typeface="Open Sans SemiBold"/>
                <a:ea typeface="Open Sans SemiBold"/>
                <a:cs typeface="Open Sans SemiBold"/>
                <a:sym typeface="Open Sans SemiBold"/>
              </a:defRPr>
            </a:lvl8pPr>
            <a:lvl9pPr lvl="8" rtl="0">
              <a:spcBef>
                <a:spcPts val="0"/>
              </a:spcBef>
              <a:spcAft>
                <a:spcPts val="0"/>
              </a:spcAft>
              <a:buSzPts val="3000"/>
              <a:buNone/>
              <a:defRPr>
                <a:latin typeface="Open Sans SemiBold"/>
                <a:ea typeface="Open Sans SemiBold"/>
                <a:cs typeface="Open Sans SemiBold"/>
                <a:sym typeface="Open Sans SemiBold"/>
              </a:defRPr>
            </a:lvl9pPr>
          </a:lstStyle>
          <a:p>
            <a:r>
              <a:rPr lang="en-US"/>
              <a:t>Click to edit Master title style</a:t>
            </a:r>
            <a:endParaRPr/>
          </a:p>
        </p:txBody>
      </p:sp>
      <p:sp>
        <p:nvSpPr>
          <p:cNvPr id="402" name="Google Shape;402;p44"/>
          <p:cNvSpPr txBox="1">
            <a:spLocks noGrp="1"/>
          </p:cNvSpPr>
          <p:nvPr>
            <p:ph type="subTitle" idx="1"/>
          </p:nvPr>
        </p:nvSpPr>
        <p:spPr>
          <a:xfrm>
            <a:off x="6474067" y="3593100"/>
            <a:ext cx="3998400" cy="74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Font typeface="Josefin Sans"/>
              <a:buNone/>
              <a:defRPr sz="1867">
                <a:solidFill>
                  <a:schemeClr val="dk1"/>
                </a:solidFill>
              </a:defRPr>
            </a:lvl1pPr>
            <a:lvl2pPr lvl="1" rtl="0">
              <a:spcBef>
                <a:spcPts val="0"/>
              </a:spcBef>
              <a:spcAft>
                <a:spcPts val="0"/>
              </a:spcAft>
              <a:buSzPts val="1500"/>
              <a:buNone/>
              <a:defRPr sz="2000"/>
            </a:lvl2pPr>
            <a:lvl3pPr lvl="2" rtl="0">
              <a:spcBef>
                <a:spcPts val="0"/>
              </a:spcBef>
              <a:spcAft>
                <a:spcPts val="0"/>
              </a:spcAft>
              <a:buSzPts val="1500"/>
              <a:buNone/>
              <a:defRPr sz="2000"/>
            </a:lvl3pPr>
            <a:lvl4pPr lvl="3" rtl="0">
              <a:spcBef>
                <a:spcPts val="0"/>
              </a:spcBef>
              <a:spcAft>
                <a:spcPts val="0"/>
              </a:spcAft>
              <a:buSzPts val="1500"/>
              <a:buNone/>
              <a:defRPr sz="2000"/>
            </a:lvl4pPr>
            <a:lvl5pPr lvl="4" rtl="0">
              <a:spcBef>
                <a:spcPts val="0"/>
              </a:spcBef>
              <a:spcAft>
                <a:spcPts val="0"/>
              </a:spcAft>
              <a:buSzPts val="1500"/>
              <a:buNone/>
              <a:defRPr sz="2000"/>
            </a:lvl5pPr>
            <a:lvl6pPr lvl="5" rtl="0">
              <a:spcBef>
                <a:spcPts val="0"/>
              </a:spcBef>
              <a:spcAft>
                <a:spcPts val="0"/>
              </a:spcAft>
              <a:buSzPts val="1500"/>
              <a:buNone/>
              <a:defRPr sz="2000"/>
            </a:lvl6pPr>
            <a:lvl7pPr lvl="6" rtl="0">
              <a:spcBef>
                <a:spcPts val="0"/>
              </a:spcBef>
              <a:spcAft>
                <a:spcPts val="0"/>
              </a:spcAft>
              <a:buSzPts val="1500"/>
              <a:buNone/>
              <a:defRPr sz="2000"/>
            </a:lvl7pPr>
            <a:lvl8pPr lvl="7" rtl="0">
              <a:spcBef>
                <a:spcPts val="0"/>
              </a:spcBef>
              <a:spcAft>
                <a:spcPts val="0"/>
              </a:spcAft>
              <a:buSzPts val="1500"/>
              <a:buNone/>
              <a:defRPr sz="2000"/>
            </a:lvl8pPr>
            <a:lvl9pPr lvl="8" rtl="0">
              <a:spcBef>
                <a:spcPts val="0"/>
              </a:spcBef>
              <a:spcAft>
                <a:spcPts val="0"/>
              </a:spcAft>
              <a:buSzPts val="1500"/>
              <a:buNone/>
              <a:defRPr sz="2000"/>
            </a:lvl9pPr>
          </a:lstStyle>
          <a:p>
            <a:r>
              <a:rPr lang="en-US"/>
              <a:t>Click to edit Master subtitle style</a:t>
            </a:r>
            <a:endParaRPr/>
          </a:p>
        </p:txBody>
      </p:sp>
      <p:cxnSp>
        <p:nvCxnSpPr>
          <p:cNvPr id="403" name="Google Shape;403;p44"/>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404" name="Google Shape;404;p44"/>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33827297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405"/>
        <p:cNvGrpSpPr/>
        <p:nvPr/>
      </p:nvGrpSpPr>
      <p:grpSpPr>
        <a:xfrm>
          <a:off x="0" y="0"/>
          <a:ext cx="0" cy="0"/>
          <a:chOff x="0" y="0"/>
          <a:chExt cx="0" cy="0"/>
        </a:xfrm>
      </p:grpSpPr>
      <p:sp>
        <p:nvSpPr>
          <p:cNvPr id="406" name="Google Shape;406;p45"/>
          <p:cNvSpPr txBox="1">
            <a:spLocks noGrp="1"/>
          </p:cNvSpPr>
          <p:nvPr>
            <p:ph type="subTitle" idx="1"/>
          </p:nvPr>
        </p:nvSpPr>
        <p:spPr>
          <a:xfrm>
            <a:off x="5555733" y="1938033"/>
            <a:ext cx="5276800" cy="3852000"/>
          </a:xfrm>
          <a:prstGeom prst="rect">
            <a:avLst/>
          </a:prstGeom>
        </p:spPr>
        <p:txBody>
          <a:bodyPr spcFirstLastPara="1" wrap="square" lIns="91425" tIns="91425" rIns="91425" bIns="91425" anchor="ctr" anchorCtr="0">
            <a:noAutofit/>
          </a:bodyPr>
          <a:lstStyle>
            <a:lvl1pPr marR="50799" lvl="0" algn="ctr" rtl="0">
              <a:lnSpc>
                <a:spcPct val="100000"/>
              </a:lnSpc>
              <a:spcBef>
                <a:spcPts val="0"/>
              </a:spcBef>
              <a:spcAft>
                <a:spcPts val="0"/>
              </a:spcAft>
              <a:buClr>
                <a:schemeClr val="accent1"/>
              </a:buClr>
              <a:buSzPts val="1400"/>
              <a:buChar char="●"/>
              <a:defRPr sz="1867"/>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r>
              <a:rPr lang="en-US"/>
              <a:t>Click to edit Master subtitle style</a:t>
            </a:r>
            <a:endParaRPr/>
          </a:p>
        </p:txBody>
      </p:sp>
      <p:sp>
        <p:nvSpPr>
          <p:cNvPr id="407" name="Google Shape;407;p45"/>
          <p:cNvSpPr txBox="1">
            <a:spLocks noGrp="1"/>
          </p:cNvSpPr>
          <p:nvPr>
            <p:ph type="title"/>
          </p:nvPr>
        </p:nvSpPr>
        <p:spPr>
          <a:xfrm>
            <a:off x="950967" y="593367"/>
            <a:ext cx="6003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r>
              <a:rPr lang="en-US"/>
              <a:t>Click to edit Master title style</a:t>
            </a:r>
            <a:endParaRPr/>
          </a:p>
        </p:txBody>
      </p:sp>
      <p:cxnSp>
        <p:nvCxnSpPr>
          <p:cNvPr id="408" name="Google Shape;408;p45"/>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409" name="Google Shape;409;p45"/>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410" name="Google Shape;410;p45"/>
          <p:cNvCxnSpPr/>
          <p:nvPr/>
        </p:nvCxnSpPr>
        <p:spPr>
          <a:xfrm flipH="1">
            <a:off x="9029533" y="4884600"/>
            <a:ext cx="3764400" cy="21776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3959180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411"/>
        <p:cNvGrpSpPr/>
        <p:nvPr/>
      </p:nvGrpSpPr>
      <p:grpSpPr>
        <a:xfrm>
          <a:off x="0" y="0"/>
          <a:ext cx="0" cy="0"/>
          <a:chOff x="0" y="0"/>
          <a:chExt cx="0" cy="0"/>
        </a:xfrm>
      </p:grpSpPr>
      <p:cxnSp>
        <p:nvCxnSpPr>
          <p:cNvPr id="412" name="Google Shape;412;p46"/>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413" name="Google Shape;413;p46"/>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414" name="Google Shape;414;p46"/>
          <p:cNvCxnSpPr/>
          <p:nvPr/>
        </p:nvCxnSpPr>
        <p:spPr>
          <a:xfrm>
            <a:off x="-333633" y="5435267"/>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15" name="Google Shape;415;p46"/>
          <p:cNvCxnSpPr/>
          <p:nvPr/>
        </p:nvCxnSpPr>
        <p:spPr>
          <a:xfrm>
            <a:off x="9921533" y="-64500"/>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16" name="Google Shape;416;p46"/>
          <p:cNvCxnSpPr/>
          <p:nvPr/>
        </p:nvCxnSpPr>
        <p:spPr>
          <a:xfrm flipH="1">
            <a:off x="9938984" y="5404884"/>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17" name="Google Shape;417;p46"/>
          <p:cNvCxnSpPr/>
          <p:nvPr/>
        </p:nvCxnSpPr>
        <p:spPr>
          <a:xfrm flipH="1">
            <a:off x="-316183" y="-94883"/>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418" name="Google Shape;418;p46"/>
          <p:cNvSpPr txBox="1">
            <a:spLocks noGrp="1"/>
          </p:cNvSpPr>
          <p:nvPr>
            <p:ph type="title"/>
          </p:nvPr>
        </p:nvSpPr>
        <p:spPr>
          <a:xfrm>
            <a:off x="2042200" y="593367"/>
            <a:ext cx="8107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atin typeface="Merriweather Light"/>
                <a:ea typeface="Merriweather Light"/>
                <a:cs typeface="Merriweather Light"/>
                <a:sym typeface="Merriweather Light"/>
              </a:defRPr>
            </a:lvl2pPr>
            <a:lvl3pPr lvl="2" algn="ctr" rtl="0">
              <a:spcBef>
                <a:spcPts val="0"/>
              </a:spcBef>
              <a:spcAft>
                <a:spcPts val="0"/>
              </a:spcAft>
              <a:buSzPts val="3000"/>
              <a:buNone/>
              <a:defRPr>
                <a:latin typeface="Merriweather Light"/>
                <a:ea typeface="Merriweather Light"/>
                <a:cs typeface="Merriweather Light"/>
                <a:sym typeface="Merriweather Light"/>
              </a:defRPr>
            </a:lvl3pPr>
            <a:lvl4pPr lvl="3" algn="ctr" rtl="0">
              <a:spcBef>
                <a:spcPts val="0"/>
              </a:spcBef>
              <a:spcAft>
                <a:spcPts val="0"/>
              </a:spcAft>
              <a:buSzPts val="3000"/>
              <a:buNone/>
              <a:defRPr>
                <a:latin typeface="Merriweather Light"/>
                <a:ea typeface="Merriweather Light"/>
                <a:cs typeface="Merriweather Light"/>
                <a:sym typeface="Merriweather Light"/>
              </a:defRPr>
            </a:lvl4pPr>
            <a:lvl5pPr lvl="4" algn="ctr" rtl="0">
              <a:spcBef>
                <a:spcPts val="0"/>
              </a:spcBef>
              <a:spcAft>
                <a:spcPts val="0"/>
              </a:spcAft>
              <a:buSzPts val="3000"/>
              <a:buNone/>
              <a:defRPr>
                <a:latin typeface="Merriweather Light"/>
                <a:ea typeface="Merriweather Light"/>
                <a:cs typeface="Merriweather Light"/>
                <a:sym typeface="Merriweather Light"/>
              </a:defRPr>
            </a:lvl5pPr>
            <a:lvl6pPr lvl="5" algn="ctr" rtl="0">
              <a:spcBef>
                <a:spcPts val="0"/>
              </a:spcBef>
              <a:spcAft>
                <a:spcPts val="0"/>
              </a:spcAft>
              <a:buSzPts val="3000"/>
              <a:buNone/>
              <a:defRPr>
                <a:latin typeface="Merriweather Light"/>
                <a:ea typeface="Merriweather Light"/>
                <a:cs typeface="Merriweather Light"/>
                <a:sym typeface="Merriweather Light"/>
              </a:defRPr>
            </a:lvl6pPr>
            <a:lvl7pPr lvl="6" algn="ctr" rtl="0">
              <a:spcBef>
                <a:spcPts val="0"/>
              </a:spcBef>
              <a:spcAft>
                <a:spcPts val="0"/>
              </a:spcAft>
              <a:buSzPts val="3000"/>
              <a:buNone/>
              <a:defRPr>
                <a:latin typeface="Merriweather Light"/>
                <a:ea typeface="Merriweather Light"/>
                <a:cs typeface="Merriweather Light"/>
                <a:sym typeface="Merriweather Light"/>
              </a:defRPr>
            </a:lvl7pPr>
            <a:lvl8pPr lvl="7" algn="ctr" rtl="0">
              <a:spcBef>
                <a:spcPts val="0"/>
              </a:spcBef>
              <a:spcAft>
                <a:spcPts val="0"/>
              </a:spcAft>
              <a:buSzPts val="3000"/>
              <a:buNone/>
              <a:defRPr>
                <a:latin typeface="Merriweather Light"/>
                <a:ea typeface="Merriweather Light"/>
                <a:cs typeface="Merriweather Light"/>
                <a:sym typeface="Merriweather Light"/>
              </a:defRPr>
            </a:lvl8pPr>
            <a:lvl9pPr lvl="8" algn="ctr" rtl="0">
              <a:spcBef>
                <a:spcPts val="0"/>
              </a:spcBef>
              <a:spcAft>
                <a:spcPts val="0"/>
              </a:spcAft>
              <a:buSzPts val="3000"/>
              <a:buNone/>
              <a:defRPr>
                <a:latin typeface="Merriweather Light"/>
                <a:ea typeface="Merriweather Light"/>
                <a:cs typeface="Merriweather Light"/>
                <a:sym typeface="Merriweather Light"/>
              </a:defRPr>
            </a:lvl9pPr>
          </a:lstStyle>
          <a:p>
            <a:r>
              <a:rPr lang="en-US"/>
              <a:t>Click to edit Master title style</a:t>
            </a:r>
            <a:endParaRPr/>
          </a:p>
        </p:txBody>
      </p:sp>
      <p:sp>
        <p:nvSpPr>
          <p:cNvPr id="419" name="Google Shape;419;p46"/>
          <p:cNvSpPr txBox="1">
            <a:spLocks noGrp="1"/>
          </p:cNvSpPr>
          <p:nvPr>
            <p:ph type="subTitle" idx="1"/>
          </p:nvPr>
        </p:nvSpPr>
        <p:spPr>
          <a:xfrm>
            <a:off x="6033584" y="2050217"/>
            <a:ext cx="5276800" cy="3852000"/>
          </a:xfrm>
          <a:prstGeom prst="rect">
            <a:avLst/>
          </a:prstGeom>
        </p:spPr>
        <p:txBody>
          <a:bodyPr spcFirstLastPara="1" wrap="square" lIns="91425" tIns="91425" rIns="91425" bIns="91425" anchor="ctr" anchorCtr="0">
            <a:noAutofit/>
          </a:bodyPr>
          <a:lstStyle>
            <a:lvl1pPr marR="50799" lvl="0" algn="ctr" rtl="0">
              <a:lnSpc>
                <a:spcPct val="100000"/>
              </a:lnSpc>
              <a:spcBef>
                <a:spcPts val="0"/>
              </a:spcBef>
              <a:spcAft>
                <a:spcPts val="0"/>
              </a:spcAft>
              <a:buClr>
                <a:schemeClr val="accent1"/>
              </a:buClr>
              <a:buSzPts val="1400"/>
              <a:buChar char="●"/>
              <a:defRPr sz="1867"/>
            </a:lvl1pPr>
            <a:lvl2pPr lvl="1" algn="ctr" rtl="0">
              <a:spcBef>
                <a:spcPts val="0"/>
              </a:spcBef>
              <a:spcAft>
                <a:spcPts val="0"/>
              </a:spcAft>
              <a:buClr>
                <a:schemeClr val="dk1"/>
              </a:buClr>
              <a:buSzPts val="1400"/>
              <a:buChar char="○"/>
              <a:defRPr/>
            </a:lvl2pPr>
            <a:lvl3pPr lvl="2" algn="ctr" rtl="0">
              <a:spcBef>
                <a:spcPts val="0"/>
              </a:spcBef>
              <a:spcAft>
                <a:spcPts val="0"/>
              </a:spcAft>
              <a:buClr>
                <a:schemeClr val="dk1"/>
              </a:buClr>
              <a:buSzPts val="1400"/>
              <a:buChar char="■"/>
              <a:defRPr/>
            </a:lvl3pPr>
            <a:lvl4pPr lvl="3" algn="ctr" rtl="0">
              <a:spcBef>
                <a:spcPts val="0"/>
              </a:spcBef>
              <a:spcAft>
                <a:spcPts val="0"/>
              </a:spcAft>
              <a:buClr>
                <a:schemeClr val="dk1"/>
              </a:buClr>
              <a:buSzPts val="1400"/>
              <a:buChar char="●"/>
              <a:defRPr/>
            </a:lvl4pPr>
            <a:lvl5pPr lvl="4" algn="ctr" rtl="0">
              <a:spcBef>
                <a:spcPts val="0"/>
              </a:spcBef>
              <a:spcAft>
                <a:spcPts val="0"/>
              </a:spcAft>
              <a:buClr>
                <a:schemeClr val="dk1"/>
              </a:buClr>
              <a:buSzPts val="1400"/>
              <a:buChar char="○"/>
              <a:defRPr/>
            </a:lvl5pPr>
            <a:lvl6pPr lvl="5" algn="ctr" rtl="0">
              <a:spcBef>
                <a:spcPts val="0"/>
              </a:spcBef>
              <a:spcAft>
                <a:spcPts val="0"/>
              </a:spcAft>
              <a:buClr>
                <a:schemeClr val="dk1"/>
              </a:buClr>
              <a:buSzPts val="1400"/>
              <a:buChar char="■"/>
              <a:defRPr/>
            </a:lvl6pPr>
            <a:lvl7pPr lvl="6" algn="ctr" rtl="0">
              <a:spcBef>
                <a:spcPts val="0"/>
              </a:spcBef>
              <a:spcAft>
                <a:spcPts val="0"/>
              </a:spcAft>
              <a:buClr>
                <a:schemeClr val="dk1"/>
              </a:buClr>
              <a:buSzPts val="1400"/>
              <a:buChar char="●"/>
              <a:defRPr/>
            </a:lvl7pPr>
            <a:lvl8pPr lvl="7" algn="ctr" rtl="0">
              <a:spcBef>
                <a:spcPts val="0"/>
              </a:spcBef>
              <a:spcAft>
                <a:spcPts val="0"/>
              </a:spcAft>
              <a:buClr>
                <a:schemeClr val="dk1"/>
              </a:buClr>
              <a:buSzPts val="1400"/>
              <a:buChar char="○"/>
              <a:defRPr/>
            </a:lvl8pPr>
            <a:lvl9pPr lvl="8" algn="ctr" rtl="0">
              <a:spcBef>
                <a:spcPts val="0"/>
              </a:spcBef>
              <a:spcAft>
                <a:spcPts val="0"/>
              </a:spcAft>
              <a:buClr>
                <a:schemeClr val="dk1"/>
              </a:buClr>
              <a:buSzPts val="1400"/>
              <a:buChar char="■"/>
              <a:defRPr/>
            </a:lvl9pPr>
          </a:lstStyle>
          <a:p>
            <a:r>
              <a:rPr lang="en-US"/>
              <a:t>Click to edit Master subtitle style</a:t>
            </a:r>
            <a:endParaRPr/>
          </a:p>
        </p:txBody>
      </p:sp>
      <p:sp>
        <p:nvSpPr>
          <p:cNvPr id="420" name="Google Shape;420;p46"/>
          <p:cNvSpPr txBox="1">
            <a:spLocks noGrp="1"/>
          </p:cNvSpPr>
          <p:nvPr>
            <p:ph type="subTitle" idx="2"/>
          </p:nvPr>
        </p:nvSpPr>
        <p:spPr>
          <a:xfrm>
            <a:off x="881617" y="2050217"/>
            <a:ext cx="5276800" cy="3852000"/>
          </a:xfrm>
          <a:prstGeom prst="rect">
            <a:avLst/>
          </a:prstGeom>
        </p:spPr>
        <p:txBody>
          <a:bodyPr spcFirstLastPara="1" wrap="square" lIns="91425" tIns="91425" rIns="91425" bIns="91425" anchor="ctr" anchorCtr="0">
            <a:noAutofit/>
          </a:bodyPr>
          <a:lstStyle>
            <a:lvl1pPr marR="50799" lvl="0" algn="ctr" rtl="0">
              <a:lnSpc>
                <a:spcPct val="100000"/>
              </a:lnSpc>
              <a:spcBef>
                <a:spcPts val="0"/>
              </a:spcBef>
              <a:spcAft>
                <a:spcPts val="0"/>
              </a:spcAft>
              <a:buClr>
                <a:schemeClr val="accent1"/>
              </a:buClr>
              <a:buSzPts val="1400"/>
              <a:buChar char="●"/>
              <a:defRPr sz="1867"/>
            </a:lvl1pPr>
            <a:lvl2pPr lvl="1" algn="ctr" rtl="0">
              <a:spcBef>
                <a:spcPts val="0"/>
              </a:spcBef>
              <a:spcAft>
                <a:spcPts val="0"/>
              </a:spcAft>
              <a:buClr>
                <a:schemeClr val="dk1"/>
              </a:buClr>
              <a:buSzPts val="1400"/>
              <a:buChar char="○"/>
              <a:defRPr/>
            </a:lvl2pPr>
            <a:lvl3pPr lvl="2" algn="ctr" rtl="0">
              <a:spcBef>
                <a:spcPts val="0"/>
              </a:spcBef>
              <a:spcAft>
                <a:spcPts val="0"/>
              </a:spcAft>
              <a:buClr>
                <a:schemeClr val="dk1"/>
              </a:buClr>
              <a:buSzPts val="1400"/>
              <a:buChar char="■"/>
              <a:defRPr/>
            </a:lvl3pPr>
            <a:lvl4pPr lvl="3" algn="ctr" rtl="0">
              <a:spcBef>
                <a:spcPts val="0"/>
              </a:spcBef>
              <a:spcAft>
                <a:spcPts val="0"/>
              </a:spcAft>
              <a:buClr>
                <a:schemeClr val="dk1"/>
              </a:buClr>
              <a:buSzPts val="1400"/>
              <a:buChar char="●"/>
              <a:defRPr/>
            </a:lvl4pPr>
            <a:lvl5pPr lvl="4" algn="ctr" rtl="0">
              <a:spcBef>
                <a:spcPts val="0"/>
              </a:spcBef>
              <a:spcAft>
                <a:spcPts val="0"/>
              </a:spcAft>
              <a:buClr>
                <a:schemeClr val="dk1"/>
              </a:buClr>
              <a:buSzPts val="1400"/>
              <a:buChar char="○"/>
              <a:defRPr/>
            </a:lvl5pPr>
            <a:lvl6pPr lvl="5" algn="ctr" rtl="0">
              <a:spcBef>
                <a:spcPts val="0"/>
              </a:spcBef>
              <a:spcAft>
                <a:spcPts val="0"/>
              </a:spcAft>
              <a:buClr>
                <a:schemeClr val="dk1"/>
              </a:buClr>
              <a:buSzPts val="1400"/>
              <a:buChar char="■"/>
              <a:defRPr/>
            </a:lvl6pPr>
            <a:lvl7pPr lvl="6" algn="ctr" rtl="0">
              <a:spcBef>
                <a:spcPts val="0"/>
              </a:spcBef>
              <a:spcAft>
                <a:spcPts val="0"/>
              </a:spcAft>
              <a:buClr>
                <a:schemeClr val="dk1"/>
              </a:buClr>
              <a:buSzPts val="1400"/>
              <a:buChar char="●"/>
              <a:defRPr/>
            </a:lvl7pPr>
            <a:lvl8pPr lvl="7" algn="ctr" rtl="0">
              <a:spcBef>
                <a:spcPts val="0"/>
              </a:spcBef>
              <a:spcAft>
                <a:spcPts val="0"/>
              </a:spcAft>
              <a:buClr>
                <a:schemeClr val="dk1"/>
              </a:buClr>
              <a:buSzPts val="1400"/>
              <a:buChar char="○"/>
              <a:defRPr/>
            </a:lvl8pPr>
            <a:lvl9pPr lvl="8" algn="ctr" rtl="0">
              <a:spcBef>
                <a:spcPts val="0"/>
              </a:spcBef>
              <a:spcAft>
                <a:spcPts val="0"/>
              </a:spcAft>
              <a:buClr>
                <a:schemeClr val="dk1"/>
              </a:buClr>
              <a:buSzPts val="1400"/>
              <a:buChar char="■"/>
              <a:defRPr/>
            </a:lvl9pPr>
          </a:lstStyle>
          <a:p>
            <a:r>
              <a:rPr lang="en-US"/>
              <a:t>Click to edit Master subtitle style</a:t>
            </a:r>
            <a:endParaRPr/>
          </a:p>
        </p:txBody>
      </p:sp>
    </p:spTree>
    <p:extLst>
      <p:ext uri="{BB962C8B-B14F-4D97-AF65-F5344CB8AC3E}">
        <p14:creationId xmlns:p14="http://schemas.microsoft.com/office/powerpoint/2010/main" val="38438315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421"/>
        <p:cNvGrpSpPr/>
        <p:nvPr/>
      </p:nvGrpSpPr>
      <p:grpSpPr>
        <a:xfrm>
          <a:off x="0" y="0"/>
          <a:ext cx="0" cy="0"/>
          <a:chOff x="0" y="0"/>
          <a:chExt cx="0" cy="0"/>
        </a:xfrm>
      </p:grpSpPr>
      <p:sp>
        <p:nvSpPr>
          <p:cNvPr id="422" name="Google Shape;422;p47"/>
          <p:cNvSpPr txBox="1">
            <a:spLocks noGrp="1"/>
          </p:cNvSpPr>
          <p:nvPr>
            <p:ph type="subTitle" idx="1"/>
          </p:nvPr>
        </p:nvSpPr>
        <p:spPr>
          <a:xfrm>
            <a:off x="6421433" y="4821833"/>
            <a:ext cx="3922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423" name="Google Shape;423;p47"/>
          <p:cNvSpPr txBox="1">
            <a:spLocks noGrp="1"/>
          </p:cNvSpPr>
          <p:nvPr>
            <p:ph type="subTitle" idx="2"/>
          </p:nvPr>
        </p:nvSpPr>
        <p:spPr>
          <a:xfrm>
            <a:off x="6421600" y="5275167"/>
            <a:ext cx="3922400" cy="8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b="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424" name="Google Shape;424;p47"/>
          <p:cNvSpPr txBox="1">
            <a:spLocks noGrp="1"/>
          </p:cNvSpPr>
          <p:nvPr>
            <p:ph type="subTitle" idx="3"/>
          </p:nvPr>
        </p:nvSpPr>
        <p:spPr>
          <a:xfrm>
            <a:off x="1847772" y="4821833"/>
            <a:ext cx="3922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425" name="Google Shape;425;p47"/>
          <p:cNvSpPr txBox="1">
            <a:spLocks noGrp="1"/>
          </p:cNvSpPr>
          <p:nvPr>
            <p:ph type="subTitle" idx="4"/>
          </p:nvPr>
        </p:nvSpPr>
        <p:spPr>
          <a:xfrm>
            <a:off x="1848033" y="5275167"/>
            <a:ext cx="3922400" cy="8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b="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426" name="Google Shape;426;p47"/>
          <p:cNvSpPr txBox="1">
            <a:spLocks noGrp="1"/>
          </p:cNvSpPr>
          <p:nvPr>
            <p:ph type="title"/>
          </p:nvPr>
        </p:nvSpPr>
        <p:spPr>
          <a:xfrm>
            <a:off x="950967" y="593367"/>
            <a:ext cx="3638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r>
              <a:rPr lang="en-US"/>
              <a:t>Click to edit Master title style</a:t>
            </a:r>
            <a:endParaRPr/>
          </a:p>
        </p:txBody>
      </p:sp>
      <p:cxnSp>
        <p:nvCxnSpPr>
          <p:cNvPr id="427" name="Google Shape;427;p47"/>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428" name="Google Shape;428;p47"/>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7628601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hree columns 4">
  <p:cSld name="Title and three columns 4">
    <p:spTree>
      <p:nvGrpSpPr>
        <p:cNvPr id="1" name="Shape 429"/>
        <p:cNvGrpSpPr/>
        <p:nvPr/>
      </p:nvGrpSpPr>
      <p:grpSpPr>
        <a:xfrm>
          <a:off x="0" y="0"/>
          <a:ext cx="0" cy="0"/>
          <a:chOff x="0" y="0"/>
          <a:chExt cx="0" cy="0"/>
        </a:xfrm>
      </p:grpSpPr>
      <p:sp>
        <p:nvSpPr>
          <p:cNvPr id="430" name="Google Shape;430;p48"/>
          <p:cNvSpPr txBox="1">
            <a:spLocks noGrp="1"/>
          </p:cNvSpPr>
          <p:nvPr>
            <p:ph type="title"/>
          </p:nvPr>
        </p:nvSpPr>
        <p:spPr>
          <a:xfrm>
            <a:off x="1659000" y="593367"/>
            <a:ext cx="887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atin typeface="Merriweather Light"/>
                <a:ea typeface="Merriweather Light"/>
                <a:cs typeface="Merriweather Light"/>
                <a:sym typeface="Merriweather Light"/>
              </a:defRPr>
            </a:lvl2pPr>
            <a:lvl3pPr lvl="2" algn="ctr" rtl="0">
              <a:spcBef>
                <a:spcPts val="0"/>
              </a:spcBef>
              <a:spcAft>
                <a:spcPts val="0"/>
              </a:spcAft>
              <a:buSzPts val="3000"/>
              <a:buNone/>
              <a:defRPr>
                <a:latin typeface="Merriweather Light"/>
                <a:ea typeface="Merriweather Light"/>
                <a:cs typeface="Merriweather Light"/>
                <a:sym typeface="Merriweather Light"/>
              </a:defRPr>
            </a:lvl3pPr>
            <a:lvl4pPr lvl="3" algn="ctr" rtl="0">
              <a:spcBef>
                <a:spcPts val="0"/>
              </a:spcBef>
              <a:spcAft>
                <a:spcPts val="0"/>
              </a:spcAft>
              <a:buSzPts val="3000"/>
              <a:buNone/>
              <a:defRPr>
                <a:latin typeface="Merriweather Light"/>
                <a:ea typeface="Merriweather Light"/>
                <a:cs typeface="Merriweather Light"/>
                <a:sym typeface="Merriweather Light"/>
              </a:defRPr>
            </a:lvl4pPr>
            <a:lvl5pPr lvl="4" algn="ctr" rtl="0">
              <a:spcBef>
                <a:spcPts val="0"/>
              </a:spcBef>
              <a:spcAft>
                <a:spcPts val="0"/>
              </a:spcAft>
              <a:buSzPts val="3000"/>
              <a:buNone/>
              <a:defRPr>
                <a:latin typeface="Merriweather Light"/>
                <a:ea typeface="Merriweather Light"/>
                <a:cs typeface="Merriweather Light"/>
                <a:sym typeface="Merriweather Light"/>
              </a:defRPr>
            </a:lvl5pPr>
            <a:lvl6pPr lvl="5" algn="ctr" rtl="0">
              <a:spcBef>
                <a:spcPts val="0"/>
              </a:spcBef>
              <a:spcAft>
                <a:spcPts val="0"/>
              </a:spcAft>
              <a:buSzPts val="3000"/>
              <a:buNone/>
              <a:defRPr>
                <a:latin typeface="Merriweather Light"/>
                <a:ea typeface="Merriweather Light"/>
                <a:cs typeface="Merriweather Light"/>
                <a:sym typeface="Merriweather Light"/>
              </a:defRPr>
            </a:lvl6pPr>
            <a:lvl7pPr lvl="6" algn="ctr" rtl="0">
              <a:spcBef>
                <a:spcPts val="0"/>
              </a:spcBef>
              <a:spcAft>
                <a:spcPts val="0"/>
              </a:spcAft>
              <a:buSzPts val="3000"/>
              <a:buNone/>
              <a:defRPr>
                <a:latin typeface="Merriweather Light"/>
                <a:ea typeface="Merriweather Light"/>
                <a:cs typeface="Merriweather Light"/>
                <a:sym typeface="Merriweather Light"/>
              </a:defRPr>
            </a:lvl7pPr>
            <a:lvl8pPr lvl="7" algn="ctr" rtl="0">
              <a:spcBef>
                <a:spcPts val="0"/>
              </a:spcBef>
              <a:spcAft>
                <a:spcPts val="0"/>
              </a:spcAft>
              <a:buSzPts val="3000"/>
              <a:buNone/>
              <a:defRPr>
                <a:latin typeface="Merriweather Light"/>
                <a:ea typeface="Merriweather Light"/>
                <a:cs typeface="Merriweather Light"/>
                <a:sym typeface="Merriweather Light"/>
              </a:defRPr>
            </a:lvl8pPr>
            <a:lvl9pPr lvl="8" algn="ctr" rtl="0">
              <a:spcBef>
                <a:spcPts val="0"/>
              </a:spcBef>
              <a:spcAft>
                <a:spcPts val="0"/>
              </a:spcAft>
              <a:buSzPts val="3000"/>
              <a:buNone/>
              <a:defRPr>
                <a:latin typeface="Merriweather Light"/>
                <a:ea typeface="Merriweather Light"/>
                <a:cs typeface="Merriweather Light"/>
                <a:sym typeface="Merriweather Light"/>
              </a:defRPr>
            </a:lvl9pPr>
          </a:lstStyle>
          <a:p>
            <a:r>
              <a:rPr lang="en-US"/>
              <a:t>Click to edit Master title style</a:t>
            </a:r>
            <a:endParaRPr/>
          </a:p>
        </p:txBody>
      </p:sp>
      <p:sp>
        <p:nvSpPr>
          <p:cNvPr id="431" name="Google Shape;431;p48"/>
          <p:cNvSpPr txBox="1">
            <a:spLocks noGrp="1"/>
          </p:cNvSpPr>
          <p:nvPr>
            <p:ph type="subTitle" idx="1"/>
          </p:nvPr>
        </p:nvSpPr>
        <p:spPr>
          <a:xfrm>
            <a:off x="4678667" y="4531668"/>
            <a:ext cx="28348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432" name="Google Shape;432;p48"/>
          <p:cNvSpPr txBox="1">
            <a:spLocks noGrp="1"/>
          </p:cNvSpPr>
          <p:nvPr>
            <p:ph type="subTitle" idx="2"/>
          </p:nvPr>
        </p:nvSpPr>
        <p:spPr>
          <a:xfrm>
            <a:off x="4678700" y="5086600"/>
            <a:ext cx="2834800" cy="118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433" name="Google Shape;433;p48"/>
          <p:cNvSpPr txBox="1">
            <a:spLocks noGrp="1"/>
          </p:cNvSpPr>
          <p:nvPr>
            <p:ph type="subTitle" idx="3"/>
          </p:nvPr>
        </p:nvSpPr>
        <p:spPr>
          <a:xfrm>
            <a:off x="1270700" y="4531668"/>
            <a:ext cx="28348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434" name="Google Shape;434;p48"/>
          <p:cNvSpPr txBox="1">
            <a:spLocks noGrp="1"/>
          </p:cNvSpPr>
          <p:nvPr>
            <p:ph type="subTitle" idx="4"/>
          </p:nvPr>
        </p:nvSpPr>
        <p:spPr>
          <a:xfrm>
            <a:off x="1270833" y="5086601"/>
            <a:ext cx="2834800" cy="118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435" name="Google Shape;435;p48"/>
          <p:cNvSpPr txBox="1">
            <a:spLocks noGrp="1"/>
          </p:cNvSpPr>
          <p:nvPr>
            <p:ph type="subTitle" idx="5"/>
          </p:nvPr>
        </p:nvSpPr>
        <p:spPr>
          <a:xfrm>
            <a:off x="8086500" y="4531668"/>
            <a:ext cx="2834800" cy="5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3200">
                <a:solidFill>
                  <a:schemeClr val="dk1"/>
                </a:solidFill>
                <a:latin typeface="Vidaloka"/>
                <a:ea typeface="Vidaloka"/>
                <a:cs typeface="Vidaloka"/>
                <a:sym typeface="Vidaloka"/>
              </a:defRPr>
            </a:lvl9pPr>
          </a:lstStyle>
          <a:p>
            <a:r>
              <a:rPr lang="en-US"/>
              <a:t>Click to edit Master subtitle style</a:t>
            </a:r>
            <a:endParaRPr/>
          </a:p>
        </p:txBody>
      </p:sp>
      <p:sp>
        <p:nvSpPr>
          <p:cNvPr id="436" name="Google Shape;436;p48"/>
          <p:cNvSpPr txBox="1">
            <a:spLocks noGrp="1"/>
          </p:cNvSpPr>
          <p:nvPr>
            <p:ph type="subTitle" idx="6"/>
          </p:nvPr>
        </p:nvSpPr>
        <p:spPr>
          <a:xfrm>
            <a:off x="8086500" y="5086600"/>
            <a:ext cx="2834800" cy="118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cxnSp>
        <p:nvCxnSpPr>
          <p:cNvPr id="437" name="Google Shape;437;p48"/>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438" name="Google Shape;438;p48"/>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439" name="Google Shape;439;p48"/>
          <p:cNvCxnSpPr/>
          <p:nvPr/>
        </p:nvCxnSpPr>
        <p:spPr>
          <a:xfrm>
            <a:off x="-333633" y="5435267"/>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40" name="Google Shape;440;p48"/>
          <p:cNvCxnSpPr/>
          <p:nvPr/>
        </p:nvCxnSpPr>
        <p:spPr>
          <a:xfrm>
            <a:off x="9921533" y="-64500"/>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30618374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41"/>
        <p:cNvGrpSpPr/>
        <p:nvPr/>
      </p:nvGrpSpPr>
      <p:grpSpPr>
        <a:xfrm>
          <a:off x="0" y="0"/>
          <a:ext cx="0" cy="0"/>
          <a:chOff x="0" y="0"/>
          <a:chExt cx="0" cy="0"/>
        </a:xfrm>
      </p:grpSpPr>
      <p:sp>
        <p:nvSpPr>
          <p:cNvPr id="442" name="Google Shape;442;p49"/>
          <p:cNvSpPr txBox="1">
            <a:spLocks noGrp="1"/>
          </p:cNvSpPr>
          <p:nvPr>
            <p:ph type="title"/>
          </p:nvPr>
        </p:nvSpPr>
        <p:spPr>
          <a:xfrm>
            <a:off x="3777200" y="1054933"/>
            <a:ext cx="4637600" cy="12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300"/>
              <a:buNone/>
              <a:defRPr sz="9333"/>
            </a:lvl1pPr>
            <a:lvl2pPr lvl="1" algn="ctr" rtl="0">
              <a:spcBef>
                <a:spcPts val="0"/>
              </a:spcBef>
              <a:spcAft>
                <a:spcPts val="0"/>
              </a:spcAft>
              <a:buSzPts val="3000"/>
              <a:buNone/>
              <a:defRPr>
                <a:latin typeface="Open Sans"/>
                <a:ea typeface="Open Sans"/>
                <a:cs typeface="Open Sans"/>
                <a:sym typeface="Open Sans"/>
              </a:defRPr>
            </a:lvl2pPr>
            <a:lvl3pPr lvl="2" algn="ctr" rtl="0">
              <a:spcBef>
                <a:spcPts val="0"/>
              </a:spcBef>
              <a:spcAft>
                <a:spcPts val="0"/>
              </a:spcAft>
              <a:buSzPts val="3000"/>
              <a:buNone/>
              <a:defRPr>
                <a:latin typeface="Open Sans"/>
                <a:ea typeface="Open Sans"/>
                <a:cs typeface="Open Sans"/>
                <a:sym typeface="Open Sans"/>
              </a:defRPr>
            </a:lvl3pPr>
            <a:lvl4pPr lvl="3" algn="ctr" rtl="0">
              <a:spcBef>
                <a:spcPts val="0"/>
              </a:spcBef>
              <a:spcAft>
                <a:spcPts val="0"/>
              </a:spcAft>
              <a:buSzPts val="3000"/>
              <a:buNone/>
              <a:defRPr>
                <a:latin typeface="Open Sans"/>
                <a:ea typeface="Open Sans"/>
                <a:cs typeface="Open Sans"/>
                <a:sym typeface="Open Sans"/>
              </a:defRPr>
            </a:lvl4pPr>
            <a:lvl5pPr lvl="4" algn="ctr" rtl="0">
              <a:spcBef>
                <a:spcPts val="0"/>
              </a:spcBef>
              <a:spcAft>
                <a:spcPts val="0"/>
              </a:spcAft>
              <a:buSzPts val="3000"/>
              <a:buNone/>
              <a:defRPr>
                <a:latin typeface="Open Sans"/>
                <a:ea typeface="Open Sans"/>
                <a:cs typeface="Open Sans"/>
                <a:sym typeface="Open Sans"/>
              </a:defRPr>
            </a:lvl5pPr>
            <a:lvl6pPr lvl="5" algn="ctr" rtl="0">
              <a:spcBef>
                <a:spcPts val="0"/>
              </a:spcBef>
              <a:spcAft>
                <a:spcPts val="0"/>
              </a:spcAft>
              <a:buSzPts val="3000"/>
              <a:buNone/>
              <a:defRPr>
                <a:latin typeface="Open Sans"/>
                <a:ea typeface="Open Sans"/>
                <a:cs typeface="Open Sans"/>
                <a:sym typeface="Open Sans"/>
              </a:defRPr>
            </a:lvl6pPr>
            <a:lvl7pPr lvl="6" algn="ctr" rtl="0">
              <a:spcBef>
                <a:spcPts val="0"/>
              </a:spcBef>
              <a:spcAft>
                <a:spcPts val="0"/>
              </a:spcAft>
              <a:buSzPts val="3000"/>
              <a:buNone/>
              <a:defRPr>
                <a:latin typeface="Open Sans"/>
                <a:ea typeface="Open Sans"/>
                <a:cs typeface="Open Sans"/>
                <a:sym typeface="Open Sans"/>
              </a:defRPr>
            </a:lvl7pPr>
            <a:lvl8pPr lvl="7" algn="ctr" rtl="0">
              <a:spcBef>
                <a:spcPts val="0"/>
              </a:spcBef>
              <a:spcAft>
                <a:spcPts val="0"/>
              </a:spcAft>
              <a:buSzPts val="3000"/>
              <a:buNone/>
              <a:defRPr>
                <a:latin typeface="Open Sans"/>
                <a:ea typeface="Open Sans"/>
                <a:cs typeface="Open Sans"/>
                <a:sym typeface="Open Sans"/>
              </a:defRPr>
            </a:lvl8pPr>
            <a:lvl9pPr lvl="8" algn="ctr" rtl="0">
              <a:spcBef>
                <a:spcPts val="0"/>
              </a:spcBef>
              <a:spcAft>
                <a:spcPts val="0"/>
              </a:spcAft>
              <a:buSzPts val="3000"/>
              <a:buNone/>
              <a:defRPr>
                <a:latin typeface="Open Sans"/>
                <a:ea typeface="Open Sans"/>
                <a:cs typeface="Open Sans"/>
                <a:sym typeface="Open Sans"/>
              </a:defRPr>
            </a:lvl9pPr>
          </a:lstStyle>
          <a:p>
            <a:r>
              <a:rPr lang="en-US"/>
              <a:t>Click to edit Master title style</a:t>
            </a:r>
            <a:endParaRPr/>
          </a:p>
        </p:txBody>
      </p:sp>
      <p:sp>
        <p:nvSpPr>
          <p:cNvPr id="443" name="Google Shape;443;p49"/>
          <p:cNvSpPr txBox="1">
            <a:spLocks noGrp="1"/>
          </p:cNvSpPr>
          <p:nvPr>
            <p:ph type="subTitle" idx="1"/>
          </p:nvPr>
        </p:nvSpPr>
        <p:spPr>
          <a:xfrm>
            <a:off x="3977800" y="2332567"/>
            <a:ext cx="4236400" cy="123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444" name="Google Shape;444;p49"/>
          <p:cNvSpPr txBox="1"/>
          <p:nvPr/>
        </p:nvSpPr>
        <p:spPr>
          <a:xfrm>
            <a:off x="3867267" y="4584367"/>
            <a:ext cx="4457600" cy="955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1467" b="1">
                <a:solidFill>
                  <a:schemeClr val="dk2"/>
                </a:solidFill>
                <a:latin typeface="Montserrat"/>
                <a:ea typeface="Montserrat"/>
                <a:cs typeface="Montserrat"/>
                <a:sym typeface="Montserrat"/>
              </a:rPr>
              <a:t>CREDITS</a:t>
            </a:r>
            <a:r>
              <a:rPr lang="en" sz="1467">
                <a:solidFill>
                  <a:schemeClr val="dk2"/>
                </a:solidFill>
                <a:latin typeface="Montserrat"/>
                <a:ea typeface="Montserrat"/>
                <a:cs typeface="Montserrat"/>
                <a:sym typeface="Montserrat"/>
              </a:rPr>
              <a:t>: This presentation template was created by </a:t>
            </a:r>
            <a:r>
              <a:rPr lang="en" sz="1467" b="1">
                <a:solidFill>
                  <a:schemeClr val="dk2"/>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467">
                <a:solidFill>
                  <a:schemeClr val="dk2"/>
                </a:solidFill>
                <a:latin typeface="Montserrat"/>
                <a:ea typeface="Montserrat"/>
                <a:cs typeface="Montserrat"/>
                <a:sym typeface="Montserrat"/>
              </a:rPr>
              <a:t>, including icons by </a:t>
            </a:r>
            <a:r>
              <a:rPr lang="en" sz="1467" b="1">
                <a:solidFill>
                  <a:schemeClr val="dk2"/>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467">
                <a:solidFill>
                  <a:schemeClr val="dk2"/>
                </a:solidFill>
                <a:latin typeface="Montserrat"/>
                <a:ea typeface="Montserrat"/>
                <a:cs typeface="Montserrat"/>
                <a:sym typeface="Montserrat"/>
              </a:rPr>
              <a:t>, infographics &amp; images by </a:t>
            </a:r>
            <a:r>
              <a:rPr lang="en" sz="1467" b="1">
                <a:solidFill>
                  <a:schemeClr val="dk2"/>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endParaRPr sz="1467" b="1">
              <a:solidFill>
                <a:schemeClr val="dk2"/>
              </a:solidFill>
              <a:latin typeface="Montserrat"/>
              <a:ea typeface="Montserrat"/>
              <a:cs typeface="Montserrat"/>
              <a:sym typeface="Montserrat"/>
            </a:endParaRPr>
          </a:p>
        </p:txBody>
      </p:sp>
      <p:cxnSp>
        <p:nvCxnSpPr>
          <p:cNvPr id="445" name="Google Shape;445;p49"/>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446" name="Google Shape;446;p49"/>
          <p:cNvCxnSpPr/>
          <p:nvPr/>
        </p:nvCxnSpPr>
        <p:spPr>
          <a:xfrm>
            <a:off x="-343967" y="5247167"/>
            <a:ext cx="4063200" cy="17952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47" name="Google Shape;447;p49"/>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448" name="Google Shape;448;p49"/>
          <p:cNvCxnSpPr/>
          <p:nvPr/>
        </p:nvCxnSpPr>
        <p:spPr>
          <a:xfrm>
            <a:off x="8623267" y="-96733"/>
            <a:ext cx="4063200" cy="1795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3236231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49"/>
        <p:cNvGrpSpPr/>
        <p:nvPr/>
      </p:nvGrpSpPr>
      <p:grpSpPr>
        <a:xfrm>
          <a:off x="0" y="0"/>
          <a:ext cx="0" cy="0"/>
          <a:chOff x="0" y="0"/>
          <a:chExt cx="0" cy="0"/>
        </a:xfrm>
      </p:grpSpPr>
      <p:cxnSp>
        <p:nvCxnSpPr>
          <p:cNvPr id="450" name="Google Shape;450;p50"/>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451" name="Google Shape;451;p50"/>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651391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cxnSp>
        <p:nvCxnSpPr>
          <p:cNvPr id="40" name="Google Shape;40;p6"/>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41" name="Google Shape;41;p6"/>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0396310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52"/>
        <p:cNvGrpSpPr/>
        <p:nvPr/>
      </p:nvGrpSpPr>
      <p:grpSpPr>
        <a:xfrm>
          <a:off x="0" y="0"/>
          <a:ext cx="0" cy="0"/>
          <a:chOff x="0" y="0"/>
          <a:chExt cx="0" cy="0"/>
        </a:xfrm>
      </p:grpSpPr>
      <p:cxnSp>
        <p:nvCxnSpPr>
          <p:cNvPr id="453" name="Google Shape;453;p51"/>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454" name="Google Shape;454;p51"/>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455" name="Google Shape;455;p51"/>
          <p:cNvCxnSpPr/>
          <p:nvPr/>
        </p:nvCxnSpPr>
        <p:spPr>
          <a:xfrm>
            <a:off x="9912233" y="-167467"/>
            <a:ext cx="2657600" cy="17736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56" name="Google Shape;456;p51"/>
          <p:cNvCxnSpPr/>
          <p:nvPr/>
        </p:nvCxnSpPr>
        <p:spPr>
          <a:xfrm>
            <a:off x="-196367" y="5257967"/>
            <a:ext cx="2657600" cy="17736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3386072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57"/>
        <p:cNvGrpSpPr/>
        <p:nvPr/>
      </p:nvGrpSpPr>
      <p:grpSpPr>
        <a:xfrm>
          <a:off x="0" y="0"/>
          <a:ext cx="0" cy="0"/>
          <a:chOff x="0" y="0"/>
          <a:chExt cx="0" cy="0"/>
        </a:xfrm>
      </p:grpSpPr>
      <p:cxnSp>
        <p:nvCxnSpPr>
          <p:cNvPr id="458" name="Google Shape;458;p52"/>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459" name="Google Shape;459;p52"/>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460" name="Google Shape;460;p52"/>
          <p:cNvCxnSpPr/>
          <p:nvPr/>
        </p:nvCxnSpPr>
        <p:spPr>
          <a:xfrm flipH="1">
            <a:off x="9029533" y="4884600"/>
            <a:ext cx="3764400" cy="21776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34469342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461"/>
        <p:cNvGrpSpPr/>
        <p:nvPr/>
      </p:nvGrpSpPr>
      <p:grpSpPr>
        <a:xfrm>
          <a:off x="0" y="0"/>
          <a:ext cx="0" cy="0"/>
          <a:chOff x="0" y="0"/>
          <a:chExt cx="0" cy="0"/>
        </a:xfrm>
      </p:grpSpPr>
      <p:cxnSp>
        <p:nvCxnSpPr>
          <p:cNvPr id="462" name="Google Shape;462;p53"/>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463" name="Google Shape;463;p53"/>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464" name="Google Shape;464;p53"/>
          <p:cNvCxnSpPr/>
          <p:nvPr/>
        </p:nvCxnSpPr>
        <p:spPr>
          <a:xfrm>
            <a:off x="-333633" y="5435267"/>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5" name="Google Shape;465;p53"/>
          <p:cNvCxnSpPr/>
          <p:nvPr/>
        </p:nvCxnSpPr>
        <p:spPr>
          <a:xfrm>
            <a:off x="9921533" y="-64500"/>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6" name="Google Shape;466;p53"/>
          <p:cNvCxnSpPr/>
          <p:nvPr/>
        </p:nvCxnSpPr>
        <p:spPr>
          <a:xfrm flipH="1">
            <a:off x="9938984" y="5404884"/>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7" name="Google Shape;467;p53"/>
          <p:cNvCxnSpPr/>
          <p:nvPr/>
        </p:nvCxnSpPr>
        <p:spPr>
          <a:xfrm flipH="1">
            <a:off x="-316183" y="-94883"/>
            <a:ext cx="2569200" cy="1548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7200487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471"/>
        <p:cNvGrpSpPr/>
        <p:nvPr/>
      </p:nvGrpSpPr>
      <p:grpSpPr>
        <a:xfrm>
          <a:off x="0" y="0"/>
          <a:ext cx="0" cy="0"/>
          <a:chOff x="0" y="0"/>
          <a:chExt cx="0" cy="0"/>
        </a:xfrm>
      </p:grpSpPr>
    </p:spTree>
    <p:extLst>
      <p:ext uri="{BB962C8B-B14F-4D97-AF65-F5344CB8AC3E}">
        <p14:creationId xmlns:p14="http://schemas.microsoft.com/office/powerpoint/2010/main" val="1273616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preserve="1">
  <p:cSld name="Title only">
    <p:spTree>
      <p:nvGrpSpPr>
        <p:cNvPr id="1" name="Shape 472"/>
        <p:cNvGrpSpPr/>
        <p:nvPr/>
      </p:nvGrpSpPr>
      <p:grpSpPr>
        <a:xfrm>
          <a:off x="0" y="0"/>
          <a:ext cx="0" cy="0"/>
          <a:chOff x="0" y="0"/>
          <a:chExt cx="0" cy="0"/>
        </a:xfrm>
      </p:grpSpPr>
      <p:sp>
        <p:nvSpPr>
          <p:cNvPr id="473" name="Google Shape;473;p56"/>
          <p:cNvSpPr txBox="1">
            <a:spLocks noGrp="1"/>
          </p:cNvSpPr>
          <p:nvPr>
            <p:ph type="title"/>
          </p:nvPr>
        </p:nvSpPr>
        <p:spPr>
          <a:xfrm>
            <a:off x="1397800" y="431800"/>
            <a:ext cx="9396400" cy="643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r>
              <a:rPr lang="en-US"/>
              <a:t>Click to edit Master title style</a:t>
            </a:r>
            <a:endParaRPr/>
          </a:p>
        </p:txBody>
      </p:sp>
    </p:spTree>
    <p:extLst>
      <p:ext uri="{BB962C8B-B14F-4D97-AF65-F5344CB8AC3E}">
        <p14:creationId xmlns:p14="http://schemas.microsoft.com/office/powerpoint/2010/main" val="10918730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386633" y="1766000"/>
            <a:ext cx="9418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8666"/>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en-US"/>
              <a:t>Click to edit Master title style</a:t>
            </a:r>
            <a:endParaRPr/>
          </a:p>
        </p:txBody>
      </p:sp>
      <p:sp>
        <p:nvSpPr>
          <p:cNvPr id="10" name="Google Shape;10;p2"/>
          <p:cNvSpPr txBox="1">
            <a:spLocks noGrp="1"/>
          </p:cNvSpPr>
          <p:nvPr>
            <p:ph type="subTitle" idx="1"/>
          </p:nvPr>
        </p:nvSpPr>
        <p:spPr>
          <a:xfrm>
            <a:off x="1386667" y="4502800"/>
            <a:ext cx="9418800" cy="589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en-US"/>
              <a:t>Click to edit Master subtitle style</a:t>
            </a:r>
            <a:endParaRPr/>
          </a:p>
        </p:txBody>
      </p:sp>
    </p:spTree>
    <p:extLst>
      <p:ext uri="{BB962C8B-B14F-4D97-AF65-F5344CB8AC3E}">
        <p14:creationId xmlns:p14="http://schemas.microsoft.com/office/powerpoint/2010/main" val="30384736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619400" y="3155029"/>
            <a:ext cx="4953200" cy="1091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accent4"/>
              </a:buClr>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17" name="Google Shape;17;p3"/>
          <p:cNvSpPr txBox="1">
            <a:spLocks noGrp="1"/>
          </p:cNvSpPr>
          <p:nvPr>
            <p:ph type="title" idx="2" hasCustomPrompt="1"/>
          </p:nvPr>
        </p:nvSpPr>
        <p:spPr>
          <a:xfrm>
            <a:off x="4995400" y="1785551"/>
            <a:ext cx="2201200" cy="13044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9333">
                <a:solidFill>
                  <a:schemeClr val="accent1"/>
                </a:solidFill>
              </a:defRPr>
            </a:lvl1pPr>
            <a:lvl2pPr lvl="1" algn="ctr" rtl="0">
              <a:spcBef>
                <a:spcPts val="0"/>
              </a:spcBef>
              <a:spcAft>
                <a:spcPts val="0"/>
              </a:spcAft>
              <a:buSzPts val="6000"/>
              <a:buNone/>
              <a:defRPr sz="8000" b="1"/>
            </a:lvl2pPr>
            <a:lvl3pPr lvl="2" algn="ctr" rtl="0">
              <a:spcBef>
                <a:spcPts val="0"/>
              </a:spcBef>
              <a:spcAft>
                <a:spcPts val="0"/>
              </a:spcAft>
              <a:buSzPts val="6000"/>
              <a:buNone/>
              <a:defRPr sz="8000" b="1"/>
            </a:lvl3pPr>
            <a:lvl4pPr lvl="3" algn="ctr" rtl="0">
              <a:spcBef>
                <a:spcPts val="0"/>
              </a:spcBef>
              <a:spcAft>
                <a:spcPts val="0"/>
              </a:spcAft>
              <a:buSzPts val="6000"/>
              <a:buNone/>
              <a:defRPr sz="8000" b="1"/>
            </a:lvl4pPr>
            <a:lvl5pPr lvl="4" algn="ctr" rtl="0">
              <a:spcBef>
                <a:spcPts val="0"/>
              </a:spcBef>
              <a:spcAft>
                <a:spcPts val="0"/>
              </a:spcAft>
              <a:buSzPts val="6000"/>
              <a:buNone/>
              <a:defRPr sz="8000" b="1"/>
            </a:lvl5pPr>
            <a:lvl6pPr lvl="5" algn="ctr" rtl="0">
              <a:spcBef>
                <a:spcPts val="0"/>
              </a:spcBef>
              <a:spcAft>
                <a:spcPts val="0"/>
              </a:spcAft>
              <a:buSzPts val="6000"/>
              <a:buNone/>
              <a:defRPr sz="8000" b="1"/>
            </a:lvl6pPr>
            <a:lvl7pPr lvl="6" algn="ctr" rtl="0">
              <a:spcBef>
                <a:spcPts val="0"/>
              </a:spcBef>
              <a:spcAft>
                <a:spcPts val="0"/>
              </a:spcAft>
              <a:buSzPts val="6000"/>
              <a:buNone/>
              <a:defRPr sz="8000" b="1"/>
            </a:lvl7pPr>
            <a:lvl8pPr lvl="7" algn="ctr" rtl="0">
              <a:spcBef>
                <a:spcPts val="0"/>
              </a:spcBef>
              <a:spcAft>
                <a:spcPts val="0"/>
              </a:spcAft>
              <a:buSzPts val="6000"/>
              <a:buNone/>
              <a:defRPr sz="8000" b="1"/>
            </a:lvl8pPr>
            <a:lvl9pPr lvl="8" algn="ctr" rtl="0">
              <a:spcBef>
                <a:spcPts val="0"/>
              </a:spcBef>
              <a:spcAft>
                <a:spcPts val="0"/>
              </a:spcAft>
              <a:buSzPts val="6000"/>
              <a:buNone/>
              <a:defRPr sz="8000" b="1"/>
            </a:lvl9pPr>
          </a:lstStyle>
          <a:p>
            <a:r>
              <a:t>xx%</a:t>
            </a:r>
          </a:p>
        </p:txBody>
      </p:sp>
      <p:sp>
        <p:nvSpPr>
          <p:cNvPr id="18" name="Google Shape;18;p3"/>
          <p:cNvSpPr txBox="1">
            <a:spLocks noGrp="1"/>
          </p:cNvSpPr>
          <p:nvPr>
            <p:ph type="subTitle" idx="1"/>
          </p:nvPr>
        </p:nvSpPr>
        <p:spPr>
          <a:xfrm>
            <a:off x="3055200" y="4102233"/>
            <a:ext cx="6081600" cy="52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18105902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477"/>
        <p:cNvGrpSpPr/>
        <p:nvPr/>
      </p:nvGrpSpPr>
      <p:grpSpPr>
        <a:xfrm>
          <a:off x="0" y="0"/>
          <a:ext cx="0" cy="0"/>
          <a:chOff x="0" y="0"/>
          <a:chExt cx="0" cy="0"/>
        </a:xfrm>
      </p:grpSpPr>
    </p:spTree>
    <p:extLst>
      <p:ext uri="{BB962C8B-B14F-4D97-AF65-F5344CB8AC3E}">
        <p14:creationId xmlns:p14="http://schemas.microsoft.com/office/powerpoint/2010/main" val="11068120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386633" y="1766000"/>
            <a:ext cx="9418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8666"/>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en-US"/>
              <a:t>Click to edit Master title style</a:t>
            </a:r>
            <a:endParaRPr/>
          </a:p>
        </p:txBody>
      </p:sp>
      <p:sp>
        <p:nvSpPr>
          <p:cNvPr id="10" name="Google Shape;10;p2"/>
          <p:cNvSpPr txBox="1">
            <a:spLocks noGrp="1"/>
          </p:cNvSpPr>
          <p:nvPr>
            <p:ph type="subTitle" idx="1"/>
          </p:nvPr>
        </p:nvSpPr>
        <p:spPr>
          <a:xfrm>
            <a:off x="1386667" y="4502800"/>
            <a:ext cx="9418800" cy="589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en-US"/>
              <a:t>Click to edit Master subtitle style</a:t>
            </a:r>
            <a:endParaRPr/>
          </a:p>
        </p:txBody>
      </p:sp>
    </p:spTree>
    <p:extLst>
      <p:ext uri="{BB962C8B-B14F-4D97-AF65-F5344CB8AC3E}">
        <p14:creationId xmlns:p14="http://schemas.microsoft.com/office/powerpoint/2010/main" val="34415890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619400" y="3155029"/>
            <a:ext cx="4953200" cy="1091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accent4"/>
              </a:buClr>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17" name="Google Shape;17;p3"/>
          <p:cNvSpPr txBox="1">
            <a:spLocks noGrp="1"/>
          </p:cNvSpPr>
          <p:nvPr>
            <p:ph type="title" idx="2" hasCustomPrompt="1"/>
          </p:nvPr>
        </p:nvSpPr>
        <p:spPr>
          <a:xfrm>
            <a:off x="4995400" y="1785551"/>
            <a:ext cx="2201200" cy="13044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9333">
                <a:solidFill>
                  <a:schemeClr val="accent1"/>
                </a:solidFill>
              </a:defRPr>
            </a:lvl1pPr>
            <a:lvl2pPr lvl="1" algn="ctr" rtl="0">
              <a:spcBef>
                <a:spcPts val="0"/>
              </a:spcBef>
              <a:spcAft>
                <a:spcPts val="0"/>
              </a:spcAft>
              <a:buSzPts val="6000"/>
              <a:buNone/>
              <a:defRPr sz="8000" b="1"/>
            </a:lvl2pPr>
            <a:lvl3pPr lvl="2" algn="ctr" rtl="0">
              <a:spcBef>
                <a:spcPts val="0"/>
              </a:spcBef>
              <a:spcAft>
                <a:spcPts val="0"/>
              </a:spcAft>
              <a:buSzPts val="6000"/>
              <a:buNone/>
              <a:defRPr sz="8000" b="1"/>
            </a:lvl3pPr>
            <a:lvl4pPr lvl="3" algn="ctr" rtl="0">
              <a:spcBef>
                <a:spcPts val="0"/>
              </a:spcBef>
              <a:spcAft>
                <a:spcPts val="0"/>
              </a:spcAft>
              <a:buSzPts val="6000"/>
              <a:buNone/>
              <a:defRPr sz="8000" b="1"/>
            </a:lvl4pPr>
            <a:lvl5pPr lvl="4" algn="ctr" rtl="0">
              <a:spcBef>
                <a:spcPts val="0"/>
              </a:spcBef>
              <a:spcAft>
                <a:spcPts val="0"/>
              </a:spcAft>
              <a:buSzPts val="6000"/>
              <a:buNone/>
              <a:defRPr sz="8000" b="1"/>
            </a:lvl5pPr>
            <a:lvl6pPr lvl="5" algn="ctr" rtl="0">
              <a:spcBef>
                <a:spcPts val="0"/>
              </a:spcBef>
              <a:spcAft>
                <a:spcPts val="0"/>
              </a:spcAft>
              <a:buSzPts val="6000"/>
              <a:buNone/>
              <a:defRPr sz="8000" b="1"/>
            </a:lvl6pPr>
            <a:lvl7pPr lvl="6" algn="ctr" rtl="0">
              <a:spcBef>
                <a:spcPts val="0"/>
              </a:spcBef>
              <a:spcAft>
                <a:spcPts val="0"/>
              </a:spcAft>
              <a:buSzPts val="6000"/>
              <a:buNone/>
              <a:defRPr sz="8000" b="1"/>
            </a:lvl7pPr>
            <a:lvl8pPr lvl="7" algn="ctr" rtl="0">
              <a:spcBef>
                <a:spcPts val="0"/>
              </a:spcBef>
              <a:spcAft>
                <a:spcPts val="0"/>
              </a:spcAft>
              <a:buSzPts val="6000"/>
              <a:buNone/>
              <a:defRPr sz="8000" b="1"/>
            </a:lvl8pPr>
            <a:lvl9pPr lvl="8" algn="ctr" rtl="0">
              <a:spcBef>
                <a:spcPts val="0"/>
              </a:spcBef>
              <a:spcAft>
                <a:spcPts val="0"/>
              </a:spcAft>
              <a:buSzPts val="6000"/>
              <a:buNone/>
              <a:defRPr sz="8000" b="1"/>
            </a:lvl9pPr>
          </a:lstStyle>
          <a:p>
            <a:r>
              <a:t>xx%</a:t>
            </a:r>
          </a:p>
        </p:txBody>
      </p:sp>
      <p:sp>
        <p:nvSpPr>
          <p:cNvPr id="18" name="Google Shape;18;p3"/>
          <p:cNvSpPr txBox="1">
            <a:spLocks noGrp="1"/>
          </p:cNvSpPr>
          <p:nvPr>
            <p:ph type="subTitle" idx="1"/>
          </p:nvPr>
        </p:nvSpPr>
        <p:spPr>
          <a:xfrm>
            <a:off x="3055200" y="4102233"/>
            <a:ext cx="6081600" cy="52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1011470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2"/>
        <p:cNvGrpSpPr/>
        <p:nvPr/>
      </p:nvGrpSpPr>
      <p:grpSpPr>
        <a:xfrm>
          <a:off x="0" y="0"/>
          <a:ext cx="0" cy="0"/>
          <a:chOff x="0" y="0"/>
          <a:chExt cx="0" cy="0"/>
        </a:xfrm>
      </p:grpSpPr>
      <p:sp>
        <p:nvSpPr>
          <p:cNvPr id="43" name="Google Shape;43;p7"/>
          <p:cNvSpPr txBox="1">
            <a:spLocks noGrp="1"/>
          </p:cNvSpPr>
          <p:nvPr>
            <p:ph type="subTitle" idx="1"/>
          </p:nvPr>
        </p:nvSpPr>
        <p:spPr>
          <a:xfrm>
            <a:off x="2996667" y="1910733"/>
            <a:ext cx="2450800" cy="4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400"/>
              <a:buFont typeface="Vidaloka"/>
              <a:buNone/>
              <a:defRPr sz="32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3200" b="1">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3200" b="1">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3200" b="1">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3200" b="1">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3200" b="1">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3200" b="1">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3200" b="1">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3200" b="1">
                <a:solidFill>
                  <a:schemeClr val="accent1"/>
                </a:solidFill>
                <a:latin typeface="Vidaloka"/>
                <a:ea typeface="Vidaloka"/>
                <a:cs typeface="Vidaloka"/>
                <a:sym typeface="Vidaloka"/>
              </a:defRPr>
            </a:lvl9pPr>
          </a:lstStyle>
          <a:p>
            <a:r>
              <a:rPr lang="en-US"/>
              <a:t>Click to edit Master subtitle style</a:t>
            </a:r>
            <a:endParaRPr/>
          </a:p>
        </p:txBody>
      </p:sp>
      <p:sp>
        <p:nvSpPr>
          <p:cNvPr id="44" name="Google Shape;44;p7"/>
          <p:cNvSpPr txBox="1">
            <a:spLocks noGrp="1"/>
          </p:cNvSpPr>
          <p:nvPr>
            <p:ph type="subTitle" idx="2"/>
          </p:nvPr>
        </p:nvSpPr>
        <p:spPr>
          <a:xfrm>
            <a:off x="2996667" y="2386733"/>
            <a:ext cx="6880400" cy="3672000"/>
          </a:xfrm>
          <a:prstGeom prst="rect">
            <a:avLst/>
          </a:prstGeom>
        </p:spPr>
        <p:txBody>
          <a:bodyPr spcFirstLastPara="1" wrap="square" lIns="91425" tIns="91425" rIns="91425" bIns="91425" anchor="t" anchorCtr="0">
            <a:noAutofit/>
          </a:bodyPr>
          <a:lstStyle>
            <a:lvl1pPr marR="67732" lvl="0" rtl="0">
              <a:lnSpc>
                <a:spcPct val="166000"/>
              </a:lnSpc>
              <a:spcBef>
                <a:spcPts val="0"/>
              </a:spcBef>
              <a:spcAft>
                <a:spcPts val="0"/>
              </a:spcAft>
              <a:buClr>
                <a:schemeClr val="accent1"/>
              </a:buClr>
              <a:buSzPts val="1400"/>
              <a:buChar char="●"/>
              <a:defRPr sz="1867">
                <a:solidFill>
                  <a:srgbClr val="374957"/>
                </a:solidFill>
              </a:defRPr>
            </a:lvl1pPr>
            <a:lvl2pPr lvl="1" algn="ctr" rtl="0">
              <a:spcBef>
                <a:spcPts val="0"/>
              </a:spcBef>
              <a:spcAft>
                <a:spcPts val="0"/>
              </a:spcAft>
              <a:buClr>
                <a:schemeClr val="dk1"/>
              </a:buClr>
              <a:buSzPts val="1400"/>
              <a:buChar char="○"/>
              <a:defRPr/>
            </a:lvl2pPr>
            <a:lvl3pPr lvl="2" algn="ctr" rtl="0">
              <a:spcBef>
                <a:spcPts val="0"/>
              </a:spcBef>
              <a:spcAft>
                <a:spcPts val="0"/>
              </a:spcAft>
              <a:buClr>
                <a:schemeClr val="dk1"/>
              </a:buClr>
              <a:buSzPts val="1400"/>
              <a:buChar char="■"/>
              <a:defRPr/>
            </a:lvl3pPr>
            <a:lvl4pPr lvl="3" algn="ctr" rtl="0">
              <a:spcBef>
                <a:spcPts val="0"/>
              </a:spcBef>
              <a:spcAft>
                <a:spcPts val="0"/>
              </a:spcAft>
              <a:buClr>
                <a:schemeClr val="dk1"/>
              </a:buClr>
              <a:buSzPts val="1400"/>
              <a:buChar char="●"/>
              <a:defRPr/>
            </a:lvl4pPr>
            <a:lvl5pPr lvl="4" algn="ctr" rtl="0">
              <a:spcBef>
                <a:spcPts val="0"/>
              </a:spcBef>
              <a:spcAft>
                <a:spcPts val="0"/>
              </a:spcAft>
              <a:buClr>
                <a:schemeClr val="dk1"/>
              </a:buClr>
              <a:buSzPts val="1400"/>
              <a:buChar char="○"/>
              <a:defRPr/>
            </a:lvl5pPr>
            <a:lvl6pPr lvl="5" algn="ctr" rtl="0">
              <a:spcBef>
                <a:spcPts val="0"/>
              </a:spcBef>
              <a:spcAft>
                <a:spcPts val="0"/>
              </a:spcAft>
              <a:buClr>
                <a:schemeClr val="dk1"/>
              </a:buClr>
              <a:buSzPts val="1400"/>
              <a:buChar char="■"/>
              <a:defRPr/>
            </a:lvl6pPr>
            <a:lvl7pPr lvl="6" algn="ctr" rtl="0">
              <a:spcBef>
                <a:spcPts val="0"/>
              </a:spcBef>
              <a:spcAft>
                <a:spcPts val="0"/>
              </a:spcAft>
              <a:buClr>
                <a:schemeClr val="dk1"/>
              </a:buClr>
              <a:buSzPts val="1400"/>
              <a:buChar char="●"/>
              <a:defRPr/>
            </a:lvl7pPr>
            <a:lvl8pPr lvl="7" algn="ctr" rtl="0">
              <a:spcBef>
                <a:spcPts val="0"/>
              </a:spcBef>
              <a:spcAft>
                <a:spcPts val="0"/>
              </a:spcAft>
              <a:buClr>
                <a:schemeClr val="dk1"/>
              </a:buClr>
              <a:buSzPts val="1400"/>
              <a:buChar char="○"/>
              <a:defRPr/>
            </a:lvl8pPr>
            <a:lvl9pPr lvl="8" algn="ctr" rtl="0">
              <a:spcBef>
                <a:spcPts val="0"/>
              </a:spcBef>
              <a:spcAft>
                <a:spcPts val="0"/>
              </a:spcAft>
              <a:buClr>
                <a:schemeClr val="dk1"/>
              </a:buClr>
              <a:buSzPts val="1400"/>
              <a:buChar char="■"/>
              <a:defRPr/>
            </a:lvl9pPr>
          </a:lstStyle>
          <a:p>
            <a:r>
              <a:rPr lang="en-US"/>
              <a:t>Click to edit Master subtitle style</a:t>
            </a:r>
            <a:endParaRPr/>
          </a:p>
        </p:txBody>
      </p:sp>
      <p:sp>
        <p:nvSpPr>
          <p:cNvPr id="45" name="Google Shape;45;p7"/>
          <p:cNvSpPr txBox="1">
            <a:spLocks noGrp="1"/>
          </p:cNvSpPr>
          <p:nvPr>
            <p:ph type="title"/>
          </p:nvPr>
        </p:nvSpPr>
        <p:spPr>
          <a:xfrm>
            <a:off x="950967" y="593367"/>
            <a:ext cx="5729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cxnSp>
        <p:nvCxnSpPr>
          <p:cNvPr id="46" name="Google Shape;46;p7"/>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47" name="Google Shape;47;p7"/>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3090824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AD6EE87-EBD5-4F12-A48A-63ACA297AC8F}" type="datetimeFigureOut">
              <a:rPr lang="en-US" smtClean="0"/>
              <a:t>8/28/2023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8907331"/>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26750146"/>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6559311"/>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45648342"/>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8/28/2023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9859045"/>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8/28/2023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1207172"/>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8/28/2023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88535961"/>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6606531"/>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761483400"/>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362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1496667" y="1430667"/>
            <a:ext cx="9198800" cy="380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rPr lang="en-US"/>
              <a:t>Click to edit Master title style</a:t>
            </a:r>
            <a:endParaRPr/>
          </a:p>
        </p:txBody>
      </p:sp>
      <p:cxnSp>
        <p:nvCxnSpPr>
          <p:cNvPr id="50" name="Google Shape;50;p8"/>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51" name="Google Shape;51;p8"/>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52" name="Google Shape;52;p8"/>
          <p:cNvCxnSpPr/>
          <p:nvPr/>
        </p:nvCxnSpPr>
        <p:spPr>
          <a:xfrm flipH="1">
            <a:off x="9457667" y="5246767"/>
            <a:ext cx="3110400" cy="1796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53" name="Google Shape;53;p8"/>
          <p:cNvCxnSpPr/>
          <p:nvPr/>
        </p:nvCxnSpPr>
        <p:spPr>
          <a:xfrm flipH="1">
            <a:off x="-560600" y="-162133"/>
            <a:ext cx="3110400" cy="1796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31062590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51565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96914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601906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18898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09917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9722781"/>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6699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4"/>
        <p:cNvGrpSpPr/>
        <p:nvPr/>
      </p:nvGrpSpPr>
      <p:grpSpPr>
        <a:xfrm>
          <a:off x="0" y="0"/>
          <a:ext cx="0" cy="0"/>
          <a:chOff x="0" y="0"/>
          <a:chExt cx="0" cy="0"/>
        </a:xfrm>
      </p:grpSpPr>
      <p:sp>
        <p:nvSpPr>
          <p:cNvPr id="55" name="Google Shape;55;p9"/>
          <p:cNvSpPr txBox="1">
            <a:spLocks noGrp="1"/>
          </p:cNvSpPr>
          <p:nvPr>
            <p:ph type="subTitle" idx="1"/>
          </p:nvPr>
        </p:nvSpPr>
        <p:spPr>
          <a:xfrm>
            <a:off x="1194600" y="2242667"/>
            <a:ext cx="5129600" cy="317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sz="1867"/>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r>
              <a:rPr lang="en-US"/>
              <a:t>Click to edit Master subtitle style</a:t>
            </a:r>
            <a:endParaRPr/>
          </a:p>
        </p:txBody>
      </p:sp>
      <p:sp>
        <p:nvSpPr>
          <p:cNvPr id="56" name="Google Shape;56;p9"/>
          <p:cNvSpPr txBox="1">
            <a:spLocks noGrp="1"/>
          </p:cNvSpPr>
          <p:nvPr>
            <p:ph type="title"/>
          </p:nvPr>
        </p:nvSpPr>
        <p:spPr>
          <a:xfrm>
            <a:off x="950967" y="593367"/>
            <a:ext cx="7573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cxnSp>
        <p:nvCxnSpPr>
          <p:cNvPr id="57" name="Google Shape;57;p9"/>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58" name="Google Shape;58;p9"/>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59" name="Google Shape;59;p9"/>
          <p:cNvCxnSpPr/>
          <p:nvPr/>
        </p:nvCxnSpPr>
        <p:spPr>
          <a:xfrm flipH="1">
            <a:off x="7900600" y="3730000"/>
            <a:ext cx="4504000" cy="3289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138668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0"/>
        <p:cNvGrpSpPr/>
        <p:nvPr/>
      </p:nvGrpSpPr>
      <p:grpSpPr>
        <a:xfrm>
          <a:off x="0" y="0"/>
          <a:ext cx="0" cy="0"/>
          <a:chOff x="0" y="0"/>
          <a:chExt cx="0" cy="0"/>
        </a:xfrm>
      </p:grpSpPr>
      <p:sp>
        <p:nvSpPr>
          <p:cNvPr id="61" name="Google Shape;61;p10"/>
          <p:cNvSpPr txBox="1">
            <a:spLocks noGrp="1"/>
          </p:cNvSpPr>
          <p:nvPr>
            <p:ph type="body" idx="1"/>
          </p:nvPr>
        </p:nvSpPr>
        <p:spPr>
          <a:xfrm>
            <a:off x="950967" y="589236"/>
            <a:ext cx="4742800" cy="1303600"/>
          </a:xfrm>
          <a:prstGeom prst="rect">
            <a:avLst/>
          </a:prstGeom>
        </p:spPr>
        <p:txBody>
          <a:bodyPr spcFirstLastPara="1" wrap="square" lIns="91425" tIns="91425" rIns="91425" bIns="91425" anchor="t" anchorCtr="0">
            <a:noAutofit/>
          </a:bodyPr>
          <a:lstStyle>
            <a:lvl1pPr marL="609585" lvl="0" indent="-304792">
              <a:lnSpc>
                <a:spcPct val="100000"/>
              </a:lnSpc>
              <a:spcBef>
                <a:spcPts val="0"/>
              </a:spcBef>
              <a:spcAft>
                <a:spcPts val="0"/>
              </a:spcAft>
              <a:buSzPts val="1800"/>
              <a:buNone/>
              <a:defRPr sz="4000">
                <a:latin typeface="Vidaloka"/>
                <a:ea typeface="Vidaloka"/>
                <a:cs typeface="Vidaloka"/>
                <a:sym typeface="Vidaloka"/>
              </a:defRPr>
            </a:lvl1pPr>
          </a:lstStyle>
          <a:p>
            <a:pPr lvl="0"/>
            <a:r>
              <a:rPr lang="en-US"/>
              <a:t>Edit Master text styles</a:t>
            </a:r>
          </a:p>
        </p:txBody>
      </p:sp>
      <p:cxnSp>
        <p:nvCxnSpPr>
          <p:cNvPr id="62" name="Google Shape;62;p10"/>
          <p:cNvCxnSpPr/>
          <p:nvPr/>
        </p:nvCxnSpPr>
        <p:spPr>
          <a:xfrm>
            <a:off x="-96733" y="3654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63" name="Google Shape;63;p10"/>
          <p:cNvCxnSpPr/>
          <p:nvPr/>
        </p:nvCxnSpPr>
        <p:spPr>
          <a:xfrm>
            <a:off x="-96733" y="6503267"/>
            <a:ext cx="12383200" cy="0"/>
          </a:xfrm>
          <a:prstGeom prst="straightConnector1">
            <a:avLst/>
          </a:prstGeom>
          <a:noFill/>
          <a:ln w="28575" cap="flat" cmpd="sng">
            <a:solidFill>
              <a:schemeClr val="accent1"/>
            </a:solidFill>
            <a:prstDash val="solid"/>
            <a:round/>
            <a:headEnd type="none" w="med" len="med"/>
            <a:tailEnd type="none" w="med" len="med"/>
          </a:ln>
        </p:spPr>
      </p:cxnSp>
      <p:cxnSp>
        <p:nvCxnSpPr>
          <p:cNvPr id="64" name="Google Shape;64;p10"/>
          <p:cNvCxnSpPr/>
          <p:nvPr/>
        </p:nvCxnSpPr>
        <p:spPr>
          <a:xfrm rot="10800000" flipH="1">
            <a:off x="8193300" y="4138300"/>
            <a:ext cx="4157600" cy="29348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736779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5" Type="http://schemas.openxmlformats.org/officeDocument/2006/relationships/theme" Target="../theme/theme2.xml"/><Relationship Id="rId4" Type="http://schemas.openxmlformats.org/officeDocument/2006/relationships/slideLayout" Target="../slideLayouts/slideLayout5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theme" Target="../theme/theme4.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image" Target="../media/image4.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image" Target="../media/image3.png"/><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Vidaloka"/>
              <a:buNone/>
              <a:defRPr sz="3000">
                <a:solidFill>
                  <a:schemeClr val="dk1"/>
                </a:solidFill>
                <a:latin typeface="Vidaloka"/>
                <a:ea typeface="Vidaloka"/>
                <a:cs typeface="Vidaloka"/>
                <a:sym typeface="Vidaloka"/>
              </a:defRPr>
            </a:lvl1pPr>
            <a:lvl2pPr lvl="1">
              <a:spcBef>
                <a:spcPts val="0"/>
              </a:spcBef>
              <a:spcAft>
                <a:spcPts val="0"/>
              </a:spcAft>
              <a:buClr>
                <a:schemeClr val="dk1"/>
              </a:buClr>
              <a:buSzPts val="3000"/>
              <a:buNone/>
              <a:defRPr sz="3000" i="1">
                <a:solidFill>
                  <a:schemeClr val="dk1"/>
                </a:solidFill>
              </a:defRPr>
            </a:lvl2pPr>
            <a:lvl3pPr lvl="2">
              <a:spcBef>
                <a:spcPts val="0"/>
              </a:spcBef>
              <a:spcAft>
                <a:spcPts val="0"/>
              </a:spcAft>
              <a:buClr>
                <a:schemeClr val="dk1"/>
              </a:buClr>
              <a:buSzPts val="3000"/>
              <a:buNone/>
              <a:defRPr sz="3000" i="1">
                <a:solidFill>
                  <a:schemeClr val="dk1"/>
                </a:solidFill>
              </a:defRPr>
            </a:lvl3pPr>
            <a:lvl4pPr lvl="3">
              <a:spcBef>
                <a:spcPts val="0"/>
              </a:spcBef>
              <a:spcAft>
                <a:spcPts val="0"/>
              </a:spcAft>
              <a:buClr>
                <a:schemeClr val="dk1"/>
              </a:buClr>
              <a:buSzPts val="3000"/>
              <a:buNone/>
              <a:defRPr sz="3000" i="1">
                <a:solidFill>
                  <a:schemeClr val="dk1"/>
                </a:solidFill>
              </a:defRPr>
            </a:lvl4pPr>
            <a:lvl5pPr lvl="4">
              <a:spcBef>
                <a:spcPts val="0"/>
              </a:spcBef>
              <a:spcAft>
                <a:spcPts val="0"/>
              </a:spcAft>
              <a:buClr>
                <a:schemeClr val="dk1"/>
              </a:buClr>
              <a:buSzPts val="3000"/>
              <a:buNone/>
              <a:defRPr sz="3000" i="1">
                <a:solidFill>
                  <a:schemeClr val="dk1"/>
                </a:solidFill>
              </a:defRPr>
            </a:lvl5pPr>
            <a:lvl6pPr lvl="5">
              <a:spcBef>
                <a:spcPts val="0"/>
              </a:spcBef>
              <a:spcAft>
                <a:spcPts val="0"/>
              </a:spcAft>
              <a:buClr>
                <a:schemeClr val="dk1"/>
              </a:buClr>
              <a:buSzPts val="3000"/>
              <a:buNone/>
              <a:defRPr sz="3000" i="1">
                <a:solidFill>
                  <a:schemeClr val="dk1"/>
                </a:solidFill>
              </a:defRPr>
            </a:lvl6pPr>
            <a:lvl7pPr lvl="6">
              <a:spcBef>
                <a:spcPts val="0"/>
              </a:spcBef>
              <a:spcAft>
                <a:spcPts val="0"/>
              </a:spcAft>
              <a:buClr>
                <a:schemeClr val="dk1"/>
              </a:buClr>
              <a:buSzPts val="3000"/>
              <a:buNone/>
              <a:defRPr sz="3000" i="1">
                <a:solidFill>
                  <a:schemeClr val="dk1"/>
                </a:solidFill>
              </a:defRPr>
            </a:lvl7pPr>
            <a:lvl8pPr lvl="7">
              <a:spcBef>
                <a:spcPts val="0"/>
              </a:spcBef>
              <a:spcAft>
                <a:spcPts val="0"/>
              </a:spcAft>
              <a:buClr>
                <a:schemeClr val="dk1"/>
              </a:buClr>
              <a:buSzPts val="3000"/>
              <a:buNone/>
              <a:defRPr sz="3000" i="1">
                <a:solidFill>
                  <a:schemeClr val="dk1"/>
                </a:solidFill>
              </a:defRPr>
            </a:lvl8pPr>
            <a:lvl9pPr lvl="8">
              <a:spcBef>
                <a:spcPts val="0"/>
              </a:spcBef>
              <a:spcAft>
                <a:spcPts val="0"/>
              </a:spcAft>
              <a:buClr>
                <a:schemeClr val="dk1"/>
              </a:buClr>
              <a:buSzPts val="3000"/>
              <a:buNone/>
              <a:defRPr sz="3000" i="1">
                <a:solidFill>
                  <a:schemeClr val="dk1"/>
                </a:solidFill>
              </a:defRPr>
            </a:lvl9pPr>
          </a:lstStyle>
          <a:p>
            <a:endParaRPr/>
          </a:p>
        </p:txBody>
      </p:sp>
      <p:sp>
        <p:nvSpPr>
          <p:cNvPr id="7" name="Google Shape;7;p1"/>
          <p:cNvSpPr txBox="1">
            <a:spLocks noGrp="1"/>
          </p:cNvSpPr>
          <p:nvPr>
            <p:ph type="body" idx="1"/>
          </p:nvPr>
        </p:nvSpPr>
        <p:spPr>
          <a:xfrm>
            <a:off x="951000" y="1536633"/>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302098321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468"/>
        <p:cNvGrpSpPr/>
        <p:nvPr/>
      </p:nvGrpSpPr>
      <p:grpSpPr>
        <a:xfrm>
          <a:off x="0" y="0"/>
          <a:ext cx="0" cy="0"/>
          <a:chOff x="0" y="0"/>
          <a:chExt cx="0" cy="0"/>
        </a:xfrm>
      </p:grpSpPr>
      <p:sp>
        <p:nvSpPr>
          <p:cNvPr id="469" name="Google Shape;469;p54"/>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470" name="Google Shape;470;p54"/>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2592927823"/>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20" r:id="rId3"/>
    <p:sldLayoutId id="2147483721" r:id="rId4"/>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474"/>
        <p:cNvGrpSpPr/>
        <p:nvPr/>
      </p:nvGrpSpPr>
      <p:grpSpPr>
        <a:xfrm>
          <a:off x="0" y="0"/>
          <a:ext cx="0" cy="0"/>
          <a:chOff x="0" y="0"/>
          <a:chExt cx="0" cy="0"/>
        </a:xfrm>
      </p:grpSpPr>
      <p:sp>
        <p:nvSpPr>
          <p:cNvPr id="475" name="Google Shape;475;p57"/>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476" name="Google Shape;476;p57"/>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4084702339"/>
      </p:ext>
    </p:extLst>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8/28/2023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32695443"/>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6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Chuyên</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đề</a:t>
            </a:r>
            <a:b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Tinh</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giản</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biên</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chế</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435127" y="4357522"/>
            <a:ext cx="4483140" cy="1017783"/>
          </a:xfrm>
        </p:spPr>
        <p:txBody>
          <a:bodyPr>
            <a:normAutofit fontScale="62500" lnSpcReduction="20000"/>
          </a:bodyPr>
          <a:lstStyle/>
          <a:p>
            <a:pPr algn="l">
              <a:lnSpc>
                <a:spcPct val="170000"/>
              </a:lnSpc>
              <a:spcBef>
                <a:spcPts val="600"/>
              </a:spcBef>
            </a:pP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Thanh</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Chuyên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phi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792970" y="3900621"/>
            <a:ext cx="3495675" cy="2628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3052232" y="229158"/>
            <a:ext cx="6096000" cy="923330"/>
          </a:xfrm>
          <a:prstGeom prst="rect">
            <a:avLst/>
          </a:prstGeom>
        </p:spPr>
        <p:txBody>
          <a:bodyPr>
            <a:spAutoFit/>
          </a:bodyPr>
          <a:lstStyle/>
          <a:p>
            <a:pPr indent="-3810" algn="ctr">
              <a:spcAft>
                <a:spcPts val="0"/>
              </a:spcAft>
            </a:pPr>
            <a:r>
              <a:rPr lang="en-US" dirty="0">
                <a:latin typeface="Times New Roman" panose="02020603050405020304" pitchFamily="18" charset="0"/>
                <a:ea typeface="Times New Roman" panose="02020603050405020304" pitchFamily="18" charset="0"/>
              </a:rPr>
              <a:t>ỦY BAN NHÂN DÂN</a:t>
            </a:r>
          </a:p>
          <a:p>
            <a:pPr indent="-3810" algn="ctr">
              <a:spcAft>
                <a:spcPts val="0"/>
              </a:spcAft>
            </a:pPr>
            <a:r>
              <a:rPr lang="en-US" dirty="0">
                <a:latin typeface="Times New Roman" panose="02020603050405020304" pitchFamily="18" charset="0"/>
                <a:ea typeface="Times New Roman" panose="02020603050405020304" pitchFamily="18" charset="0"/>
              </a:rPr>
              <a:t>THÀNH PHỐ HỒ CHÍ MINH</a:t>
            </a:r>
          </a:p>
          <a:p>
            <a:pPr indent="-3810" algn="ctr">
              <a:spcAft>
                <a:spcPts val="0"/>
              </a:spcAft>
            </a:pPr>
            <a:r>
              <a:rPr lang="en-US" b="1" dirty="0">
                <a:latin typeface="Times New Roman" panose="02020603050405020304" pitchFamily="18" charset="0"/>
                <a:ea typeface="Times New Roman" panose="02020603050405020304" pitchFamily="18" charset="0"/>
              </a:rPr>
              <a:t>SỞ NỘI VỤ</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53741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hợp</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tinh</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giản</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biên</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chế</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5619676"/>
              </p:ext>
            </p:extLst>
          </p:nvPr>
        </p:nvGraphicFramePr>
        <p:xfrm>
          <a:off x="1000926" y="2566009"/>
          <a:ext cx="10190148" cy="3680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6731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582" y="478565"/>
            <a:ext cx="4150764" cy="2047690"/>
          </a:xfrm>
        </p:spPr>
        <p:txBody>
          <a:bodyPr>
            <a:normAutofit fontScale="90000"/>
          </a:bodyPr>
          <a:lstStyle/>
          <a:p>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loại</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hợp</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tinh</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giản</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biên</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chế</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29261"/>
              </p:ext>
            </p:extLst>
          </p:nvPr>
        </p:nvGraphicFramePr>
        <p:xfrm>
          <a:off x="2758866" y="478565"/>
          <a:ext cx="11083895" cy="5794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1335699" y="2632196"/>
            <a:ext cx="3862136" cy="30124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57131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3833" y="102550"/>
            <a:ext cx="2629966" cy="794759"/>
          </a:xfrm>
          <a:solidFill>
            <a:schemeClr val="accent4"/>
          </a:solidFill>
          <a:ln>
            <a:noFill/>
          </a:ln>
        </p:spPr>
        <p:style>
          <a:lnRef idx="0">
            <a:scrgbClr r="0" g="0" b="0"/>
          </a:lnRef>
          <a:fillRef idx="0">
            <a:scrgbClr r="0" g="0" b="0"/>
          </a:fillRef>
          <a:effectRef idx="0">
            <a:scrgbClr r="0" g="0" b="0"/>
          </a:effectRef>
          <a:fontRef idx="minor">
            <a:schemeClr val="lt1"/>
          </a:fontRef>
        </p:style>
        <p:txBody>
          <a:bodyPr/>
          <a:lstStyle/>
          <a:p>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Dôi</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dư</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80218" y="1059679"/>
            <a:ext cx="10511326" cy="4836919"/>
          </a:xfrm>
          <a:solidFill>
            <a:schemeClr val="accent3"/>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vi-VN" b="1" dirty="0"/>
              <a:t>1. Cán bộ, công chức, viên chức; cán bộ, công chức cấp xã và người làm việc theo chế độ hợp đồng lao động không xác định thời hạn trong các cơ quan hành chính được áp dụng chế độ, chính sách như công chức theo quy định của Chính phủ, nếu thuộc một trong các trường hợp sau:</a:t>
            </a:r>
          </a:p>
          <a:p>
            <a:pPr lvl="1"/>
            <a:r>
              <a:rPr lang="vi-VN" dirty="0"/>
              <a:t>a) Dôi dư do rà soát, sắp xếp lại tổ chức bộ máy, nhân sự theo quyết định của cấp có thẩm quyền hoặc dôi dư do đơn vị sự nghiệp công lập sắp xếp tổ chức bộ máy, nhân sự để thực hiện cơ chế tự chủ;</a:t>
            </a:r>
          </a:p>
          <a:p>
            <a:pPr lvl="1"/>
            <a:r>
              <a:rPr lang="vi-VN" b="1" dirty="0">
                <a:solidFill>
                  <a:srgbClr val="FFFF00"/>
                </a:solidFill>
              </a:rPr>
              <a:t>b) Dôi dư do sắp xếp lại đơn vị hành chính cấp huyện, cấp xã theo quyết định của cấp có thẩm quyền;</a:t>
            </a:r>
          </a:p>
          <a:p>
            <a:pPr lvl="1"/>
            <a:r>
              <a:rPr lang="vi-VN" dirty="0"/>
              <a:t>c) Dôi dư do cơ cấu lại cán bộ, công chức, viên chức theo vị trí việc làm, nhưng không thể bố trí, sắp xếp được việc làm khác </a:t>
            </a:r>
            <a:r>
              <a:rPr lang="vi-VN" b="1" dirty="0">
                <a:solidFill>
                  <a:srgbClr val="FFFF00"/>
                </a:solidFill>
              </a:rPr>
              <a:t>hoặc bố trí được việc làm khác nhưng cá nhân tự nguyện tinh giản biên chế và được cơ quan, tổ chức, đơn vị trực tiếp quản lý đồng ý</a:t>
            </a:r>
          </a:p>
        </p:txBody>
      </p:sp>
    </p:spTree>
    <p:extLst>
      <p:ext uri="{BB962C8B-B14F-4D97-AF65-F5344CB8AC3E}">
        <p14:creationId xmlns:p14="http://schemas.microsoft.com/office/powerpoint/2010/main" val="2406287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3833" y="102550"/>
            <a:ext cx="2629966" cy="794759"/>
          </a:xfrm>
          <a:solidFill>
            <a:schemeClr val="accent4"/>
          </a:solidFill>
          <a:ln>
            <a:noFill/>
          </a:ln>
        </p:spPr>
        <p:style>
          <a:lnRef idx="0">
            <a:scrgbClr r="0" g="0" b="0"/>
          </a:lnRef>
          <a:fillRef idx="0">
            <a:scrgbClr r="0" g="0" b="0"/>
          </a:fillRef>
          <a:effectRef idx="0">
            <a:scrgbClr r="0" g="0" b="0"/>
          </a:effectRef>
          <a:fontRef idx="minor">
            <a:schemeClr val="lt1"/>
          </a:fontRef>
        </p:style>
        <p:txBody>
          <a:bodyPr/>
          <a:lstStyle/>
          <a:p>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Dôi</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dư</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80218" y="1059679"/>
            <a:ext cx="10511326" cy="4836919"/>
          </a:xfrm>
          <a:solidFill>
            <a:schemeClr val="accent3"/>
          </a:solidFill>
          <a:ln>
            <a:noFill/>
          </a:ln>
        </p:spPr>
        <p:style>
          <a:lnRef idx="0">
            <a:scrgbClr r="0" g="0" b="0"/>
          </a:lnRef>
          <a:fillRef idx="0">
            <a:scrgbClr r="0" g="0" b="0"/>
          </a:fillRef>
          <a:effectRef idx="0">
            <a:scrgbClr r="0" g="0" b="0"/>
          </a:effectRef>
          <a:fontRef idx="minor">
            <a:schemeClr val="lt1"/>
          </a:fontRef>
        </p:style>
        <p:txBody>
          <a:bodyPr>
            <a:normAutofit fontScale="85000" lnSpcReduction="10000"/>
          </a:bodyPr>
          <a:lstStyle/>
          <a:p>
            <a:r>
              <a:rPr lang="vi-VN" b="1" dirty="0"/>
              <a:t>1. Cán bộ, công chức, viên chức; cán bộ, công chức cấp xã và người làm việc theo chế độ hợp đồng lao động không xác định thời hạn trong các cơ quan hành chính được áp dụng chế độ, chính sách như công chức theo quy định của Chính phủ, nếu thuộc một trong các trường hợp sau:</a:t>
            </a:r>
          </a:p>
          <a:p>
            <a:pPr lvl="1"/>
            <a:r>
              <a:rPr lang="vi-VN" dirty="0"/>
              <a:t>g) Cán bộ, công chức, viên chức lãnh đạo, quản lý thôi giữ chức vụ, chức danh do sắp xếp tổ chức bộ máy, đơn vị hành chính theo quyết định của cấp có thẩm quyền, cá nhân tự nguyện thực hiện tinh giản biên chế và được cơ quan, tổ chức, đơn vị trực tiếp quản lý đồng ý;</a:t>
            </a:r>
            <a:endParaRPr lang="en-US" dirty="0"/>
          </a:p>
          <a:p>
            <a:r>
              <a:rPr lang="vi-VN" b="1" dirty="0"/>
              <a:t>2. Người làm việc theo chế độ hợp đồng lao động không xác định thời hạn thực hiện các công việc chuyên môn nghiệp vụ thuộc danh mục vị trí việc làm chức danh nghề nghiệp chuyên ngành và vị trí việc làm chức danh nghề nghiệp chuyên môn dùng chung trong đơn vị sự nghiệp công lập theo quy định của Chính phủ</a:t>
            </a:r>
            <a:r>
              <a:rPr lang="vi-VN" dirty="0"/>
              <a:t> dôi dư do sắp xếp lại tổ chức hoặc cơ cấu lại nhân lực của đơn vị theo quyết định của cấp có thẩm quyền.</a:t>
            </a:r>
          </a:p>
          <a:p>
            <a:r>
              <a:rPr lang="vi-VN" b="1" dirty="0">
                <a:solidFill>
                  <a:srgbClr val="FFFF00"/>
                </a:solidFill>
              </a:rPr>
              <a:t>3. Người hoạt động không chuyên trách ở cấp xã dôi dư do sắp xếp đơn vị hành chính cấp xã và người hoạt động không chuyên trách ở thôn, tổ dân phố dôi dư do sắp xếp thôn, tổ dân phố khi sắp xếp đơn vị hành chính cấp xã nghỉ trong thời gian 12 tháng kể từ khi có quyết định sắp xếp của cấp có thẩm quyền.</a:t>
            </a:r>
          </a:p>
          <a:p>
            <a:endParaRPr lang="vi-VN" dirty="0"/>
          </a:p>
        </p:txBody>
      </p:sp>
    </p:spTree>
    <p:extLst>
      <p:ext uri="{BB962C8B-B14F-4D97-AF65-F5344CB8AC3E}">
        <p14:creationId xmlns:p14="http://schemas.microsoft.com/office/powerpoint/2010/main" val="1814012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3833" y="102550"/>
            <a:ext cx="2629966" cy="794759"/>
          </a:xfrm>
          <a:solidFill>
            <a:schemeClr val="accent4"/>
          </a:solidFill>
          <a:ln>
            <a:noFill/>
          </a:ln>
        </p:spPr>
        <p:style>
          <a:lnRef idx="0">
            <a:scrgbClr r="0" g="0" b="0"/>
          </a:lnRef>
          <a:fillRef idx="0">
            <a:scrgbClr r="0" g="0" b="0"/>
          </a:fillRef>
          <a:effectRef idx="0">
            <a:scrgbClr r="0" g="0" b="0"/>
          </a:effectRef>
          <a:fontRef idx="minor">
            <a:schemeClr val="lt1"/>
          </a:fontRef>
        </p:style>
        <p:txBody>
          <a:bodyPr/>
          <a:lstStyle/>
          <a:p>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Trình</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80218" y="1059679"/>
            <a:ext cx="10511326" cy="4836919"/>
          </a:xfrm>
          <a:solidFill>
            <a:schemeClr val="accent3"/>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vi-VN" dirty="0"/>
              <a:t>Cán bộ, công chức, viên chức; cán bộ, công chức cấp xã và người làm việc theo chế độ hợp đồng lao động không xác định thời hạn trong các cơ quan hành chính được áp dụng chế độ, chính sách như công chức theo quy định của Chính phủ</a:t>
            </a:r>
            <a:r>
              <a:rPr lang="en-US" dirty="0"/>
              <a:t>:</a:t>
            </a:r>
          </a:p>
          <a:p>
            <a:pPr lvl="1"/>
            <a:r>
              <a:rPr lang="vi-VN" dirty="0"/>
              <a:t>d) Chưa đạt trình độ đào tạo theo tiêu chuẩn chuyên môn, nghiệp vụ quy định đối với vị trí việc làm đang đảm nhiệm, nhưng không có vị trí việc làm khác phù hợp để bố trí và không thể bố trí đào tạo lại để chuẩn hóa về chuyên môn, nghiệp vụ hoặc được cơ quan bố trí việc làm khác nhưng cá nhân tự nguyện thực hiện tinh giản biên chế và được cơ quan, tổ chức, đơn vị trực tiếp quản lý đồng ý;</a:t>
            </a:r>
          </a:p>
        </p:txBody>
      </p:sp>
    </p:spTree>
    <p:extLst>
      <p:ext uri="{BB962C8B-B14F-4D97-AF65-F5344CB8AC3E}">
        <p14:creationId xmlns:p14="http://schemas.microsoft.com/office/powerpoint/2010/main" val="1082399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3833" y="102550"/>
            <a:ext cx="2629966" cy="794759"/>
          </a:xfrm>
          <a:solidFill>
            <a:schemeClr val="accent4"/>
          </a:solidFill>
          <a:ln>
            <a:noFill/>
          </a:ln>
        </p:spPr>
        <p:style>
          <a:lnRef idx="0">
            <a:scrgbClr r="0" g="0" b="0"/>
          </a:lnRef>
          <a:fillRef idx="0">
            <a:scrgbClr r="0" g="0" b="0"/>
          </a:fillRef>
          <a:effectRef idx="0">
            <a:scrgbClr r="0" g="0" b="0"/>
          </a:effectRef>
          <a:fontRef idx="minor">
            <a:schemeClr val="lt1"/>
          </a:fontRef>
        </p:style>
        <p:txBody>
          <a:bodyPr/>
          <a:lstStyle/>
          <a:p>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Đánh</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80218" y="1059679"/>
            <a:ext cx="10511326" cy="4836919"/>
          </a:xfrm>
          <a:solidFill>
            <a:schemeClr val="accent3"/>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vi-VN" dirty="0"/>
              <a:t>Cán bộ, công chức, viên chức; cán bộ, công chức cấp xã và người làm việc theo chế độ hợp đồng lao động không xác định thời hạn trong các cơ quan hành chính được áp dụng chế độ, chính sách như công chức theo quy định của Chính phủ</a:t>
            </a:r>
            <a:r>
              <a:rPr lang="en-US" dirty="0"/>
              <a:t>:</a:t>
            </a:r>
          </a:p>
          <a:p>
            <a:pPr lvl="1"/>
            <a:r>
              <a:rPr lang="vi-VN" dirty="0"/>
              <a:t>đ) Có 02 năm liên tiếp liền kề tại thời điểm xét tinh giản biên chế, cán bộ, công chức, viên chức có 01 năm xếp loại chất lượng ở mức hoàn thành nhiệm vụ và 01 năm không hoàn thành nhiệm vụ nhưng không thể bố trí việc làm khác phù hợp; </a:t>
            </a:r>
            <a:r>
              <a:rPr lang="vi-VN" b="1" dirty="0">
                <a:solidFill>
                  <a:srgbClr val="FFFF00"/>
                </a:solidFill>
              </a:rPr>
              <a:t>trong năm trước liền kề hoặc trong năm thực hiện xét tinh giản biên chế xếp loại chất lượng ở mức hoàn thành nhiệm vụ trở xuống nhưng cá nhân tự nguyện thực hiện tinh giản biên chế và được cơ quan, tổ chức, đơn vị trực tiếp quản lý đồng ý;</a:t>
            </a:r>
            <a:endParaRPr lang="en-US" b="1" dirty="0">
              <a:solidFill>
                <a:srgbClr val="FFFF00"/>
              </a:solidFill>
            </a:endParaRPr>
          </a:p>
          <a:p>
            <a:pPr lvl="1"/>
            <a:r>
              <a:rPr lang="vi-VN" b="1" dirty="0">
                <a:solidFill>
                  <a:srgbClr val="FFFF00"/>
                </a:solidFill>
              </a:rPr>
              <a:t>h) Cán bộ, công chức, viên chức đang trong thời gian bị kỷ luật nhưng chưa đến mức bị bãi nhiệm hoặc bị buộc thôi việc theo quy định của pháp luật tại thời điểm xét tinh giản biên chế, cá nhân tự nguyện thực hiện tinh giản biên chế, được cơ quan, tổ chức, đơn vị trực tiếp quản lý đồng ý.</a:t>
            </a:r>
          </a:p>
        </p:txBody>
      </p:sp>
    </p:spTree>
    <p:extLst>
      <p:ext uri="{BB962C8B-B14F-4D97-AF65-F5344CB8AC3E}">
        <p14:creationId xmlns:p14="http://schemas.microsoft.com/office/powerpoint/2010/main" val="4027805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3833" y="102550"/>
            <a:ext cx="2629966" cy="794759"/>
          </a:xfrm>
          <a:solidFill>
            <a:schemeClr val="accent4"/>
          </a:solidFill>
          <a:ln>
            <a:noFill/>
          </a:ln>
        </p:spPr>
        <p:style>
          <a:lnRef idx="0">
            <a:scrgbClr r="0" g="0" b="0"/>
          </a:lnRef>
          <a:fillRef idx="0">
            <a:scrgbClr r="0" g="0" b="0"/>
          </a:fillRef>
          <a:effectRef idx="0">
            <a:scrgbClr r="0" g="0" b="0"/>
          </a:effectRef>
          <a:fontRef idx="minor">
            <a:schemeClr val="lt1"/>
          </a:fontRef>
        </p:style>
        <p:txBody>
          <a:bodyPr/>
          <a:lstStyle/>
          <a:p>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Bệnh</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80218" y="1059679"/>
            <a:ext cx="10511326" cy="4836919"/>
          </a:xfrm>
          <a:solidFill>
            <a:schemeClr val="accent3"/>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vi-VN" dirty="0"/>
              <a:t>Cán bộ, công chức, viên chức; cán bộ, công chức cấp xã và người làm việc theo chế độ hợp đồng lao động không xác định thời hạn trong các cơ quan hành chính được áp dụng chế độ, chính sách như công chức theo quy định của Chính phủ</a:t>
            </a:r>
            <a:r>
              <a:rPr lang="en-US" dirty="0"/>
              <a:t>:</a:t>
            </a:r>
          </a:p>
          <a:p>
            <a:pPr lvl="1"/>
            <a:r>
              <a:rPr lang="vi-VN" dirty="0"/>
              <a:t>e) Có 02 năm liên tiếp liền kề tại thời điểm xét tinh giản biên chế mà trong từng năm đều có tổng số ngày nghỉ làm việc bằng hoặc cao hơn số ngày nghỉ tối đa do ốm đau theo quy định tại khoản 1 Điều 26 Luật Bảo hiểm xã hội, có xác nhận của cơ quan Bảo hiểm xã hội chi trả trợ cấp ốm đau theo quy định hiện hành của pháp luật; trong năm trước liền kề hoặc trong năm thực hiện xét tinh giản biên chế có tổng số ngày nghỉ làm việc bằng hoặc cao hơn số ngày nghỉ tối đa do ốm đau theo quy định tại khoản 1 Điều 26 Luật Bảo hiểm xã hội, có xác nhận của cơ quan Bảo hiểm xã hội chi trả trợ cấp ốm đau theo quy định hiện hành của pháp luật, cá nhân tự nguyện thực hiện tinh giản biên chế và được cơ quan, tổ chức, đơn vị trực tiếp quản lý đồng ý</a:t>
            </a:r>
            <a:endParaRPr lang="vi-VN" b="1" dirty="0">
              <a:solidFill>
                <a:srgbClr val="FFFF00"/>
              </a:solidFill>
            </a:endParaRPr>
          </a:p>
        </p:txBody>
      </p:sp>
    </p:spTree>
    <p:extLst>
      <p:ext uri="{BB962C8B-B14F-4D97-AF65-F5344CB8AC3E}">
        <p14:creationId xmlns:p14="http://schemas.microsoft.com/office/powerpoint/2010/main" val="2679479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21E5E02-E2A1-41FA-A613-52C80280F5A3}"/>
              </a:ext>
            </a:extLst>
          </p:cNvPr>
          <p:cNvGraphicFramePr>
            <a:graphicFrameLocks noGrp="1"/>
          </p:cNvGraphicFramePr>
          <p:nvPr>
            <p:ph idx="1"/>
            <p:extLst>
              <p:ext uri="{D42A27DB-BD31-4B8C-83A1-F6EECF244321}">
                <p14:modId xmlns:p14="http://schemas.microsoft.com/office/powerpoint/2010/main" val="1255050006"/>
              </p:ext>
            </p:extLst>
          </p:nvPr>
        </p:nvGraphicFramePr>
        <p:xfrm>
          <a:off x="775253" y="944217"/>
          <a:ext cx="10803834" cy="4931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4400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68C6A-500B-93B9-70F2-ED29FF7F2E6A}"/>
              </a:ext>
            </a:extLst>
          </p:cNvPr>
          <p:cNvSpPr>
            <a:spLocks noGrp="1"/>
          </p:cNvSpPr>
          <p:nvPr>
            <p:ph type="title"/>
          </p:nvPr>
        </p:nvSpPr>
        <p:spPr>
          <a:xfrm>
            <a:off x="148866" y="117427"/>
            <a:ext cx="3015088" cy="647885"/>
          </a:xfrm>
        </p:spPr>
        <p:style>
          <a:lnRef idx="2">
            <a:schemeClr val="accent4">
              <a:shade val="15000"/>
            </a:schemeClr>
          </a:lnRef>
          <a:fillRef idx="1">
            <a:schemeClr val="accent4"/>
          </a:fillRef>
          <a:effectRef idx="0">
            <a:schemeClr val="accent4"/>
          </a:effectRef>
          <a:fontRef idx="minor">
            <a:schemeClr val="lt1"/>
          </a:fontRef>
        </p:style>
        <p:txBody>
          <a:bodyPr>
            <a:normAutofit fontScale="90000"/>
          </a:bodyPr>
          <a:lstStyle/>
          <a:p>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Lưu</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ý</a:t>
            </a:r>
          </a:p>
        </p:txBody>
      </p:sp>
      <p:graphicFrame>
        <p:nvGraphicFramePr>
          <p:cNvPr id="4" name="Content Placeholder 3">
            <a:extLst>
              <a:ext uri="{FF2B5EF4-FFF2-40B4-BE49-F238E27FC236}">
                <a16:creationId xmlns:a16="http://schemas.microsoft.com/office/drawing/2014/main" id="{C9C7E60F-DB89-BAD6-884A-EC5EEBAA700D}"/>
              </a:ext>
            </a:extLst>
          </p:cNvPr>
          <p:cNvGraphicFramePr>
            <a:graphicFrameLocks noGrp="1"/>
          </p:cNvGraphicFramePr>
          <p:nvPr>
            <p:ph idx="1"/>
            <p:extLst>
              <p:ext uri="{D42A27DB-BD31-4B8C-83A1-F6EECF244321}">
                <p14:modId xmlns:p14="http://schemas.microsoft.com/office/powerpoint/2010/main" val="2344138398"/>
              </p:ext>
            </p:extLst>
          </p:nvPr>
        </p:nvGraphicFramePr>
        <p:xfrm>
          <a:off x="1295400" y="854765"/>
          <a:ext cx="9601200" cy="5754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0070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537" y="922311"/>
            <a:ext cx="9930923" cy="1303867"/>
          </a:xfrm>
        </p:spPr>
        <p:txBody>
          <a:bodyPr>
            <a:normAutofit fontScale="90000"/>
          </a:bodyPr>
          <a:lstStyle/>
          <a:p>
            <a:r>
              <a:rPr lang="vi-VN" b="1" dirty="0">
                <a:effectLst>
                  <a:outerShdw blurRad="38100" dist="38100" dir="2700000" algn="tl">
                    <a:srgbClr val="000000">
                      <a:alpha val="43137"/>
                    </a:srgbClr>
                  </a:outerShdw>
                </a:effectLst>
                <a:latin typeface="+mn-lt"/>
              </a:rPr>
              <a:t>Đối tượng chưa thực hiện tinh giản biên chế</a:t>
            </a:r>
            <a:endParaRPr lang="en-US" b="1"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3905427" y="2556932"/>
            <a:ext cx="6991169" cy="2758552"/>
          </a:xfrm>
        </p:spPr>
        <p:txBody>
          <a:bodyPr/>
          <a:lstStyle/>
          <a:p>
            <a:r>
              <a:rPr lang="vi-VN" dirty="0"/>
              <a:t>1. Những người đang trong thời gian mang thai, nghỉ thai sản, đang nuôi con dưới 36 tháng tuổi, trừ trường hợp cá nhân tự nguyện tinh giản biên chế.</a:t>
            </a:r>
          </a:p>
          <a:p>
            <a:r>
              <a:rPr lang="vi-VN" dirty="0"/>
              <a:t>2. Những người đang trong thời gian xem xét kỷ luật hoặc truy cứu trách nhiệm hình sự hoặc bị thanh tra, kiểm tra do có dấu hiệu vi phạm.</a:t>
            </a:r>
          </a:p>
        </p:txBody>
      </p:sp>
      <p:pic>
        <p:nvPicPr>
          <p:cNvPr id="1026" name="Picture 2" descr="https://cdn0.iconfinder.com/data/icons/streamline-emoji-1/48/225-woman-gesturing-NO-2-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86" y="2088335"/>
            <a:ext cx="4876800"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861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Định</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nghĩa</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cũ</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về</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tinh</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giản</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biên</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chế</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vi-VN" sz="3500" dirty="0"/>
              <a:t>Tinh giản biên chế được hiểu là việc đánh giá, phân loại, đưa ra khỏi </a:t>
            </a:r>
            <a:r>
              <a:rPr lang="vi-VN" sz="3500" b="1" dirty="0">
                <a:solidFill>
                  <a:srgbClr val="C00000"/>
                </a:solidFill>
              </a:rPr>
              <a:t>biên chế</a:t>
            </a:r>
            <a:r>
              <a:rPr lang="vi-VN" sz="3500" dirty="0"/>
              <a:t> những người dôi dư, không đáp ứng yêu cầu công việc, không thể tiếp tục bố trí sắp xếp công tác khác và giải quyết chế độ, chính sách đối với những người thuộc diện tinh giản biên chế.</a:t>
            </a:r>
            <a:endParaRPr lang="en-US" sz="3500" dirty="0"/>
          </a:p>
        </p:txBody>
      </p:sp>
    </p:spTree>
    <p:extLst>
      <p:ext uri="{BB962C8B-B14F-4D97-AF65-F5344CB8AC3E}">
        <p14:creationId xmlns:p14="http://schemas.microsoft.com/office/powerpoint/2010/main" val="2385809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677" y="392472"/>
            <a:ext cx="9601196" cy="1303867"/>
          </a:xfrm>
        </p:spPr>
        <p:txBody>
          <a:bodyPr>
            <a:normAutofit fontScale="90000"/>
          </a:bodyPr>
          <a:lstStyle/>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CHÍNH SÁCH TINH GIẢN BIÊN CHẾ</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6117541"/>
              </p:ext>
            </p:extLst>
          </p:nvPr>
        </p:nvGraphicFramePr>
        <p:xfrm>
          <a:off x="794759" y="1623701"/>
          <a:ext cx="10545511" cy="5042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9482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49481" y="649279"/>
            <a:ext cx="10853157" cy="5551120"/>
          </a:xfrm>
          <a:prstGeom prst="rect">
            <a:avLst/>
          </a:prstGeom>
        </p:spPr>
      </p:pic>
    </p:spTree>
    <p:extLst>
      <p:ext uri="{BB962C8B-B14F-4D97-AF65-F5344CB8AC3E}">
        <p14:creationId xmlns:p14="http://schemas.microsoft.com/office/powerpoint/2010/main" val="222046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1392964" y="1862982"/>
            <a:ext cx="10094083" cy="700756"/>
            <a:chOff x="1392964" y="1862982"/>
            <a:chExt cx="10094083" cy="700756"/>
          </a:xfrm>
        </p:grpSpPr>
        <p:cxnSp>
          <p:nvCxnSpPr>
            <p:cNvPr id="5" name="Straight Arrow Connector 4"/>
            <p:cNvCxnSpPr/>
            <p:nvPr/>
          </p:nvCxnSpPr>
          <p:spPr>
            <a:xfrm>
              <a:off x="1392964" y="2409914"/>
              <a:ext cx="956274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990034" y="1922803"/>
              <a:ext cx="1497013" cy="369332"/>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Tuổi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hưu</a:t>
              </a:r>
              <a:endParaRPr lang="en-US" dirty="0">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9253671" y="2274112"/>
              <a:ext cx="0" cy="27160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828713" y="1881005"/>
              <a:ext cx="849913" cy="369332"/>
            </a:xfrm>
            <a:prstGeom prst="rect">
              <a:avLst/>
            </a:prstGeom>
            <a:noFill/>
          </p:spPr>
          <p:txBody>
            <a:bodyPr wrap="none" rtlCol="0">
              <a:spAutoFit/>
            </a:bodyPr>
            <a:lstStyle/>
            <a:p>
              <a:r>
                <a:rPr lang="en-US" dirty="0"/>
                <a:t>02 </a:t>
              </a:r>
              <a:r>
                <a:rPr lang="en-US" dirty="0" err="1"/>
                <a:t>năm</a:t>
              </a:r>
              <a:endParaRPr lang="en-US" dirty="0"/>
            </a:p>
          </p:txBody>
        </p:sp>
        <p:grpSp>
          <p:nvGrpSpPr>
            <p:cNvPr id="15" name="Group 14"/>
            <p:cNvGrpSpPr/>
            <p:nvPr/>
          </p:nvGrpSpPr>
          <p:grpSpPr>
            <a:xfrm>
              <a:off x="1728584" y="1881005"/>
              <a:ext cx="849913" cy="682733"/>
              <a:chOff x="3044636" y="1881005"/>
              <a:chExt cx="849913" cy="682733"/>
            </a:xfrm>
          </p:grpSpPr>
          <p:cxnSp>
            <p:nvCxnSpPr>
              <p:cNvPr id="9" name="Straight Connector 8"/>
              <p:cNvCxnSpPr/>
              <p:nvPr/>
            </p:nvCxnSpPr>
            <p:spPr>
              <a:xfrm>
                <a:off x="3469593" y="2292135"/>
                <a:ext cx="0" cy="27160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44636" y="1881005"/>
                <a:ext cx="849913" cy="369332"/>
              </a:xfrm>
              <a:prstGeom prst="rect">
                <a:avLst/>
              </a:prstGeom>
              <a:noFill/>
            </p:spPr>
            <p:txBody>
              <a:bodyPr wrap="none" rtlCol="0">
                <a:spAutoFit/>
              </a:bodyPr>
              <a:lstStyle/>
              <a:p>
                <a:r>
                  <a:rPr lang="en-US" dirty="0"/>
                  <a:t>10 </a:t>
                </a:r>
                <a:r>
                  <a:rPr lang="en-US" dirty="0" err="1"/>
                  <a:t>năm</a:t>
                </a:r>
                <a:endParaRPr lang="en-US" dirty="0"/>
              </a:p>
            </p:txBody>
          </p:sp>
        </p:grpSp>
        <p:grpSp>
          <p:nvGrpSpPr>
            <p:cNvPr id="16" name="Group 15"/>
            <p:cNvGrpSpPr/>
            <p:nvPr/>
          </p:nvGrpSpPr>
          <p:grpSpPr>
            <a:xfrm>
              <a:off x="5009396" y="1862982"/>
              <a:ext cx="849913" cy="682733"/>
              <a:chOff x="3044636" y="1881005"/>
              <a:chExt cx="849913" cy="682733"/>
            </a:xfrm>
          </p:grpSpPr>
          <p:cxnSp>
            <p:nvCxnSpPr>
              <p:cNvPr id="17" name="Straight Connector 16"/>
              <p:cNvCxnSpPr/>
              <p:nvPr/>
            </p:nvCxnSpPr>
            <p:spPr>
              <a:xfrm>
                <a:off x="3469593" y="2292135"/>
                <a:ext cx="0" cy="27160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44636" y="1881005"/>
                <a:ext cx="849913" cy="369332"/>
              </a:xfrm>
              <a:prstGeom prst="rect">
                <a:avLst/>
              </a:prstGeom>
              <a:noFill/>
            </p:spPr>
            <p:txBody>
              <a:bodyPr wrap="none" rtlCol="0">
                <a:spAutoFit/>
              </a:bodyPr>
              <a:lstStyle/>
              <a:p>
                <a:r>
                  <a:rPr lang="en-US" dirty="0"/>
                  <a:t>05 </a:t>
                </a:r>
                <a:r>
                  <a:rPr lang="en-US" dirty="0" err="1"/>
                  <a:t>năm</a:t>
                </a:r>
                <a:endParaRPr lang="en-US" dirty="0"/>
              </a:p>
            </p:txBody>
          </p:sp>
        </p:grpSp>
      </p:grpSp>
      <p:grpSp>
        <p:nvGrpSpPr>
          <p:cNvPr id="56" name="Group 55"/>
          <p:cNvGrpSpPr/>
          <p:nvPr/>
        </p:nvGrpSpPr>
        <p:grpSpPr>
          <a:xfrm>
            <a:off x="4315951" y="2606469"/>
            <a:ext cx="5272755" cy="3201729"/>
            <a:chOff x="4315951" y="2606469"/>
            <a:chExt cx="5272755" cy="3201729"/>
          </a:xfrm>
        </p:grpSpPr>
        <p:sp>
          <p:nvSpPr>
            <p:cNvPr id="21" name="Right Brace 20"/>
            <p:cNvSpPr/>
            <p:nvPr/>
          </p:nvSpPr>
          <p:spPr>
            <a:xfrm rot="5400000">
              <a:off x="7073795" y="944639"/>
              <a:ext cx="495658" cy="38193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8" name="Group 47"/>
            <p:cNvGrpSpPr/>
            <p:nvPr/>
          </p:nvGrpSpPr>
          <p:grpSpPr>
            <a:xfrm>
              <a:off x="4315951" y="3102128"/>
              <a:ext cx="5272755" cy="2706070"/>
              <a:chOff x="4332718" y="3298681"/>
              <a:chExt cx="5272755" cy="2706070"/>
            </a:xfrm>
          </p:grpSpPr>
          <p:sp>
            <p:nvSpPr>
              <p:cNvPr id="22" name="TextBox 21"/>
              <p:cNvSpPr txBox="1"/>
              <p:nvPr/>
            </p:nvSpPr>
            <p:spPr>
              <a:xfrm>
                <a:off x="6174336" y="3298681"/>
                <a:ext cx="2339102" cy="369332"/>
              </a:xfrm>
              <a:prstGeom prst="rect">
                <a:avLst/>
              </a:prstGeom>
              <a:noFill/>
            </p:spPr>
            <p:txBody>
              <a:bodyPr wrap="none" rtlCol="0">
                <a:spAutoFit/>
              </a:bodyPr>
              <a:lstStyle/>
              <a:p>
                <a:r>
                  <a:rPr lang="en-US" dirty="0"/>
                  <a:t> + 20 </a:t>
                </a:r>
                <a:r>
                  <a:rPr lang="en-US" dirty="0" err="1"/>
                  <a:t>năm</a:t>
                </a:r>
                <a:r>
                  <a:rPr lang="en-US" dirty="0"/>
                  <a:t> </a:t>
                </a:r>
                <a:r>
                  <a:rPr lang="en-US" dirty="0" err="1"/>
                  <a:t>đóng</a:t>
                </a:r>
                <a:r>
                  <a:rPr lang="en-US" dirty="0"/>
                  <a:t> BHXH</a:t>
                </a:r>
              </a:p>
            </p:txBody>
          </p:sp>
          <p:cxnSp>
            <p:nvCxnSpPr>
              <p:cNvPr id="24" name="Straight Arrow Connector 23"/>
              <p:cNvCxnSpPr/>
              <p:nvPr/>
            </p:nvCxnSpPr>
            <p:spPr>
              <a:xfrm>
                <a:off x="7338391" y="3668013"/>
                <a:ext cx="0" cy="401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332718" y="4073401"/>
                <a:ext cx="5272755" cy="19313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lgn="ctr">
                  <a:buAutoNum type="alphaLcParenR"/>
                </a:pPr>
                <a:r>
                  <a:rPr lang="vi-VN" sz="1500" dirty="0"/>
                  <a:t>Không bị trừ tỷ lệ lương hưu do việc nghỉ hưu trước tuổi;</a:t>
                </a:r>
                <a:endParaRPr lang="en-US" sz="1500" dirty="0"/>
              </a:p>
              <a:p>
                <a:pPr marL="342900" indent="-342900" algn="ctr">
                  <a:buAutoNum type="alphaLcParenR"/>
                </a:pPr>
                <a:r>
                  <a:rPr lang="vi-VN" sz="1500" dirty="0"/>
                  <a:t>Được trợ cấp 03 tháng tiền lương bình quân cho mỗi năm nghỉ hưu trước tuổi so với tuổi nghỉ hưu quy định tại Phụ lục I</a:t>
                </a:r>
                <a:endParaRPr lang="en-US" sz="1500" dirty="0"/>
              </a:p>
              <a:p>
                <a:pPr marL="342900" indent="-342900" algn="ctr">
                  <a:buAutoNum type="alphaLcParenR"/>
                </a:pPr>
                <a:r>
                  <a:rPr lang="vi-VN" sz="1500" dirty="0"/>
                  <a:t>Được trợ cấp 05 tháng tiền lương bình quân cho hai mươi năm đầu công tác, có đóng đủ bảo hiểm xã hội bắt buộc. Từ năm thứ hai mươi mốt trở đi, cứ mỗi năm công tác có đóng bảo hiểm xã hội bắt buộc được trợ cấp 1/2 tháng tiền lương.</a:t>
                </a:r>
                <a:endParaRPr lang="en-US" sz="1500" dirty="0"/>
              </a:p>
            </p:txBody>
          </p:sp>
        </p:grpSp>
      </p:grpSp>
      <p:grpSp>
        <p:nvGrpSpPr>
          <p:cNvPr id="57" name="Group 56"/>
          <p:cNvGrpSpPr/>
          <p:nvPr/>
        </p:nvGrpSpPr>
        <p:grpSpPr>
          <a:xfrm>
            <a:off x="8934367" y="2606470"/>
            <a:ext cx="2551909" cy="3227368"/>
            <a:chOff x="8934367" y="2606470"/>
            <a:chExt cx="2551909" cy="3227368"/>
          </a:xfrm>
        </p:grpSpPr>
        <p:sp>
          <p:nvSpPr>
            <p:cNvPr id="11" name="Right Brace 10"/>
            <p:cNvSpPr/>
            <p:nvPr/>
          </p:nvSpPr>
          <p:spPr>
            <a:xfrm rot="5400000">
              <a:off x="9856858" y="2003280"/>
              <a:ext cx="495658" cy="170203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0" name="Group 49"/>
            <p:cNvGrpSpPr/>
            <p:nvPr/>
          </p:nvGrpSpPr>
          <p:grpSpPr>
            <a:xfrm>
              <a:off x="8934367" y="3127768"/>
              <a:ext cx="2551909" cy="2706070"/>
              <a:chOff x="8935138" y="3298681"/>
              <a:chExt cx="2551909" cy="2706070"/>
            </a:xfrm>
          </p:grpSpPr>
          <p:sp>
            <p:nvSpPr>
              <p:cNvPr id="12" name="TextBox 11"/>
              <p:cNvSpPr txBox="1"/>
              <p:nvPr/>
            </p:nvSpPr>
            <p:spPr>
              <a:xfrm>
                <a:off x="8935138" y="3298681"/>
                <a:ext cx="2339102" cy="369332"/>
              </a:xfrm>
              <a:prstGeom prst="rect">
                <a:avLst/>
              </a:prstGeom>
              <a:noFill/>
            </p:spPr>
            <p:txBody>
              <a:bodyPr wrap="none" rtlCol="0">
                <a:spAutoFit/>
              </a:bodyPr>
              <a:lstStyle/>
              <a:p>
                <a:r>
                  <a:rPr lang="en-US" dirty="0"/>
                  <a:t> + 20 </a:t>
                </a:r>
                <a:r>
                  <a:rPr lang="en-US" dirty="0" err="1"/>
                  <a:t>năm</a:t>
                </a:r>
                <a:r>
                  <a:rPr lang="en-US" dirty="0"/>
                  <a:t> </a:t>
                </a:r>
                <a:r>
                  <a:rPr lang="en-US" dirty="0" err="1"/>
                  <a:t>đóng</a:t>
                </a:r>
                <a:r>
                  <a:rPr lang="en-US" dirty="0"/>
                  <a:t> BHXH</a:t>
                </a:r>
              </a:p>
            </p:txBody>
          </p:sp>
          <p:sp>
            <p:nvSpPr>
              <p:cNvPr id="26" name="Rectangle 25"/>
              <p:cNvSpPr/>
              <p:nvPr/>
            </p:nvSpPr>
            <p:spPr>
              <a:xfrm>
                <a:off x="9699552" y="4073401"/>
                <a:ext cx="1787495" cy="19313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dirty="0"/>
                  <a:t>Không bị trừ tỷ lệ lương hưu do việc nghỉ hưu trước tuổi</a:t>
                </a:r>
                <a:endParaRPr lang="en-US" dirty="0"/>
              </a:p>
            </p:txBody>
          </p:sp>
          <p:cxnSp>
            <p:nvCxnSpPr>
              <p:cNvPr id="27" name="Straight Arrow Connector 26"/>
              <p:cNvCxnSpPr/>
              <p:nvPr/>
            </p:nvCxnSpPr>
            <p:spPr>
              <a:xfrm>
                <a:off x="10117910" y="3668013"/>
                <a:ext cx="0" cy="401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58" name="Group 57"/>
          <p:cNvGrpSpPr/>
          <p:nvPr/>
        </p:nvGrpSpPr>
        <p:grpSpPr>
          <a:xfrm>
            <a:off x="5434352" y="772265"/>
            <a:ext cx="3819318" cy="6035615"/>
            <a:chOff x="5434352" y="772265"/>
            <a:chExt cx="3819318" cy="6035615"/>
          </a:xfrm>
        </p:grpSpPr>
        <p:sp>
          <p:nvSpPr>
            <p:cNvPr id="28" name="Right Brace 27"/>
            <p:cNvSpPr/>
            <p:nvPr/>
          </p:nvSpPr>
          <p:spPr>
            <a:xfrm rot="16200000">
              <a:off x="7096182" y="-243232"/>
              <a:ext cx="495658" cy="38193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5954494" y="772265"/>
              <a:ext cx="3188693"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đủ</a:t>
              </a:r>
              <a:r>
                <a:rPr lang="en-US" dirty="0">
                  <a:latin typeface="Times New Roman" panose="02020603050405020304" pitchFamily="18" charset="0"/>
                  <a:cs typeface="Times New Roman" panose="02020603050405020304" pitchFamily="18" charset="0"/>
                </a:rPr>
                <a:t> 15 - &gt;20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đóng</a:t>
              </a:r>
              <a:r>
                <a:rPr lang="en-US" dirty="0">
                  <a:latin typeface="Times New Roman" panose="02020603050405020304" pitchFamily="18" charset="0"/>
                  <a:cs typeface="Times New Roman" panose="02020603050405020304" pitchFamily="18" charset="0"/>
                </a:rPr>
                <a:t> BHXH</a:t>
              </a:r>
            </a:p>
            <a:p>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Nữ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endParaRPr lang="en-US" dirty="0">
                <a:latin typeface="Times New Roman" panose="02020603050405020304" pitchFamily="18" charset="0"/>
                <a:cs typeface="Times New Roman" panose="02020603050405020304" pitchFamily="18" charset="0"/>
              </a:endParaRPr>
            </a:p>
          </p:txBody>
        </p:sp>
        <p:cxnSp>
          <p:nvCxnSpPr>
            <p:cNvPr id="30" name="Straight Arrow Connector 29"/>
            <p:cNvCxnSpPr/>
            <p:nvPr/>
          </p:nvCxnSpPr>
          <p:spPr>
            <a:xfrm>
              <a:off x="8601745" y="1418596"/>
              <a:ext cx="0" cy="4739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612140" y="6157954"/>
              <a:ext cx="3452501" cy="6499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c) </a:t>
              </a:r>
              <a:r>
                <a:rPr lang="vi-VN" dirty="0"/>
                <a:t>Được hưởng trợ cấp 05 tháng tiền lương bình quân</a:t>
              </a:r>
              <a:endParaRPr lang="en-US" dirty="0"/>
            </a:p>
          </p:txBody>
        </p:sp>
      </p:grpSp>
      <p:sp>
        <p:nvSpPr>
          <p:cNvPr id="34" name="Right Brace 33"/>
          <p:cNvSpPr/>
          <p:nvPr/>
        </p:nvSpPr>
        <p:spPr>
          <a:xfrm rot="16200000">
            <a:off x="3550949" y="28985"/>
            <a:ext cx="495658" cy="327114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0" name="Group 59"/>
          <p:cNvGrpSpPr/>
          <p:nvPr/>
        </p:nvGrpSpPr>
        <p:grpSpPr>
          <a:xfrm>
            <a:off x="2324205" y="711509"/>
            <a:ext cx="3205785" cy="5962756"/>
            <a:chOff x="2324205" y="711509"/>
            <a:chExt cx="3205785" cy="5962756"/>
          </a:xfrm>
        </p:grpSpPr>
        <p:sp>
          <p:nvSpPr>
            <p:cNvPr id="42" name="TextBox 41"/>
            <p:cNvSpPr txBox="1"/>
            <p:nvPr/>
          </p:nvSpPr>
          <p:spPr>
            <a:xfrm>
              <a:off x="2324205" y="711509"/>
              <a:ext cx="3188693"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đủ</a:t>
              </a:r>
              <a:r>
                <a:rPr lang="en-US" dirty="0">
                  <a:latin typeface="Times New Roman" panose="02020603050405020304" pitchFamily="18" charset="0"/>
                  <a:cs typeface="Times New Roman" panose="02020603050405020304" pitchFamily="18" charset="0"/>
                </a:rPr>
                <a:t> 15 - &gt;20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đóng</a:t>
              </a:r>
              <a:r>
                <a:rPr lang="en-US" dirty="0">
                  <a:latin typeface="Times New Roman" panose="02020603050405020304" pitchFamily="18" charset="0"/>
                  <a:cs typeface="Times New Roman" panose="02020603050405020304" pitchFamily="18" charset="0"/>
                </a:rPr>
                <a:t> BHXH</a:t>
              </a:r>
            </a:p>
            <a:p>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Nữ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endParaRPr lang="en-US" dirty="0">
                <a:latin typeface="Times New Roman" panose="02020603050405020304" pitchFamily="18" charset="0"/>
                <a:cs typeface="Times New Roman" panose="02020603050405020304" pitchFamily="18" charset="0"/>
              </a:endParaRPr>
            </a:p>
          </p:txBody>
        </p:sp>
        <p:cxnSp>
          <p:nvCxnSpPr>
            <p:cNvPr id="45" name="Straight Connector 44"/>
            <p:cNvCxnSpPr/>
            <p:nvPr/>
          </p:nvCxnSpPr>
          <p:spPr>
            <a:xfrm>
              <a:off x="3529413" y="1416730"/>
              <a:ext cx="0" cy="52575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529413" y="6674265"/>
              <a:ext cx="20005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149645" y="2603361"/>
            <a:ext cx="5239934" cy="4008548"/>
            <a:chOff x="149645" y="2603361"/>
            <a:chExt cx="5239934" cy="4008548"/>
          </a:xfrm>
        </p:grpSpPr>
        <p:grpSp>
          <p:nvGrpSpPr>
            <p:cNvPr id="53" name="Group 52"/>
            <p:cNvGrpSpPr/>
            <p:nvPr/>
          </p:nvGrpSpPr>
          <p:grpSpPr>
            <a:xfrm>
              <a:off x="149645" y="2989268"/>
              <a:ext cx="4730015" cy="3622641"/>
              <a:chOff x="149645" y="2989268"/>
              <a:chExt cx="4730015" cy="3622641"/>
            </a:xfrm>
          </p:grpSpPr>
          <p:sp>
            <p:nvSpPr>
              <p:cNvPr id="35" name="TextBox 34"/>
              <p:cNvSpPr txBox="1"/>
              <p:nvPr/>
            </p:nvSpPr>
            <p:spPr>
              <a:xfrm>
                <a:off x="2067672" y="2989268"/>
                <a:ext cx="2811988"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 + 20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đóng</a:t>
                </a:r>
                <a:r>
                  <a:rPr lang="en-US" dirty="0">
                    <a:latin typeface="Times New Roman" panose="02020603050405020304" pitchFamily="18" charset="0"/>
                    <a:cs typeface="Times New Roman" panose="02020603050405020304" pitchFamily="18" charset="0"/>
                  </a:rPr>
                  <a:t> BHXH</a:t>
                </a:r>
              </a:p>
              <a:p>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Cán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endParaRPr lang="en-US" dirty="0">
                  <a:latin typeface="Times New Roman" panose="02020603050405020304" pitchFamily="18" charset="0"/>
                  <a:cs typeface="Times New Roman" panose="02020603050405020304" pitchFamily="18" charset="0"/>
                </a:endParaRPr>
              </a:p>
            </p:txBody>
          </p:sp>
          <p:sp>
            <p:nvSpPr>
              <p:cNvPr id="39" name="Rectangle 38"/>
              <p:cNvSpPr/>
              <p:nvPr/>
            </p:nvSpPr>
            <p:spPr>
              <a:xfrm>
                <a:off x="149645" y="3885801"/>
                <a:ext cx="4093359" cy="27261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lgn="ctr">
                  <a:buAutoNum type="alphaLcParenR"/>
                </a:pPr>
                <a:r>
                  <a:rPr lang="vi-VN" sz="1500" dirty="0">
                    <a:latin typeface="Times New Roman" panose="02020603050405020304" pitchFamily="18" charset="0"/>
                    <a:cs typeface="Times New Roman" panose="02020603050405020304" pitchFamily="18" charset="0"/>
                  </a:rPr>
                  <a:t>Không bị trừ tỷ lệ lương hưu do việc nghỉ hưu trước tuổi;</a:t>
                </a:r>
                <a:endParaRPr lang="en-US" sz="1500" dirty="0">
                  <a:latin typeface="Times New Roman" panose="02020603050405020304" pitchFamily="18" charset="0"/>
                  <a:cs typeface="Times New Roman" panose="02020603050405020304" pitchFamily="18" charset="0"/>
                </a:endParaRPr>
              </a:p>
              <a:p>
                <a:pPr marL="342900" indent="-342900" algn="ctr">
                  <a:buAutoNum type="alphaLcParenR"/>
                </a:pPr>
                <a:r>
                  <a:rPr lang="vi-VN" sz="1500" dirty="0">
                    <a:latin typeface="Times New Roman" panose="02020603050405020304" pitchFamily="18" charset="0"/>
                    <a:cs typeface="Times New Roman" panose="02020603050405020304" pitchFamily="18" charset="0"/>
                  </a:rPr>
                  <a:t>Được trợ cấp 1,5 tháng tiền lương bình quân cho mỗi năm nghỉ hưu trước tuổi so với tuổi nghỉ hưu quy định tại Phụ lục I</a:t>
                </a:r>
                <a:endParaRPr lang="en-US" sz="1500" dirty="0">
                  <a:latin typeface="Times New Roman" panose="02020603050405020304" pitchFamily="18" charset="0"/>
                  <a:cs typeface="Times New Roman" panose="02020603050405020304" pitchFamily="18" charset="0"/>
                </a:endParaRPr>
              </a:p>
              <a:p>
                <a:pPr marL="342900" indent="-342900" algn="ctr">
                  <a:buAutoNum type="alphaLcParenR"/>
                </a:pPr>
                <a:r>
                  <a:rPr lang="vi-VN" sz="1500" dirty="0">
                    <a:latin typeface="Times New Roman" panose="02020603050405020304" pitchFamily="18" charset="0"/>
                    <a:cs typeface="Times New Roman" panose="02020603050405020304" pitchFamily="18" charset="0"/>
                  </a:rPr>
                  <a:t>Được trợ cấp 05 tháng tiền lương bình quân cho hai mươi năm đầu công tác, có đóng đủ bảo hiểm xã hội bắt buộc. Từ năm thứ hai mươi mốt trở đi, cứ mỗi năm công tác có đóng bảo hiểm xã hội bắt buộc được trợ cấp 1/2 tháng tiền lương.</a:t>
                </a:r>
                <a:endParaRPr lang="en-US" sz="1500" dirty="0">
                  <a:latin typeface="Times New Roman" panose="02020603050405020304" pitchFamily="18" charset="0"/>
                  <a:cs typeface="Times New Roman" panose="02020603050405020304" pitchFamily="18" charset="0"/>
                </a:endParaRPr>
              </a:p>
            </p:txBody>
          </p:sp>
          <p:cxnSp>
            <p:nvCxnSpPr>
              <p:cNvPr id="40" name="Straight Arrow Connector 39"/>
              <p:cNvCxnSpPr/>
              <p:nvPr/>
            </p:nvCxnSpPr>
            <p:spPr>
              <a:xfrm>
                <a:off x="3226439" y="3635599"/>
                <a:ext cx="0" cy="248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2" name="Right Brace 51"/>
            <p:cNvSpPr/>
            <p:nvPr/>
          </p:nvSpPr>
          <p:spPr>
            <a:xfrm rot="5400000">
              <a:off x="3506176" y="1215615"/>
              <a:ext cx="495658" cy="327114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4" name="Flowchart: Alternate Process 53"/>
          <p:cNvSpPr/>
          <p:nvPr/>
        </p:nvSpPr>
        <p:spPr>
          <a:xfrm>
            <a:off x="149645" y="87018"/>
            <a:ext cx="2174560" cy="82727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Nghỉ</a:t>
            </a:r>
            <a:r>
              <a:rPr lang="en-US" sz="2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5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hưu</a:t>
            </a:r>
            <a:r>
              <a:rPr lang="en-US" sz="2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5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trước</a:t>
            </a:r>
            <a:r>
              <a:rPr lang="en-US" sz="2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5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tuổi</a:t>
            </a:r>
            <a:endParaRPr lang="en-US" sz="2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5" name="Flowchart: Alternate Process 54"/>
          <p:cNvSpPr/>
          <p:nvPr/>
        </p:nvSpPr>
        <p:spPr>
          <a:xfrm>
            <a:off x="9868426" y="87258"/>
            <a:ext cx="2174560" cy="82727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Nghỉ</a:t>
            </a:r>
            <a:r>
              <a:rPr lang="en-US" sz="2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5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hưu</a:t>
            </a:r>
            <a:r>
              <a:rPr lang="en-US" sz="2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5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trước</a:t>
            </a:r>
            <a:r>
              <a:rPr lang="en-US" sz="2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5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tuổi</a:t>
            </a:r>
            <a:endParaRPr lang="en-US" sz="2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652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500" fill="hold"/>
                                        <p:tgtEl>
                                          <p:spTgt spid="57"/>
                                        </p:tgtEl>
                                        <p:attrNameLst>
                                          <p:attrName>ppt_x</p:attrName>
                                        </p:attrNameLst>
                                      </p:cBhvr>
                                      <p:tavLst>
                                        <p:tav tm="0">
                                          <p:val>
                                            <p:strVal val="#ppt_x"/>
                                          </p:val>
                                        </p:tav>
                                        <p:tav tm="100000">
                                          <p:val>
                                            <p:strVal val="#ppt_x"/>
                                          </p:val>
                                        </p:tav>
                                      </p:tavLst>
                                    </p:anim>
                                    <p:anim calcmode="lin" valueType="num">
                                      <p:cBhvr additive="base">
                                        <p:cTn id="1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ppt_x"/>
                                          </p:val>
                                        </p:tav>
                                        <p:tav tm="100000">
                                          <p:val>
                                            <p:strVal val="#ppt_x"/>
                                          </p:val>
                                        </p:tav>
                                      </p:tavLst>
                                    </p:anim>
                                    <p:anim calcmode="lin" valueType="num">
                                      <p:cBhvr additive="base">
                                        <p:cTn id="2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500" fill="hold"/>
                                        <p:tgtEl>
                                          <p:spTgt spid="59"/>
                                        </p:tgtEl>
                                        <p:attrNameLst>
                                          <p:attrName>ppt_x</p:attrName>
                                        </p:attrNameLst>
                                      </p:cBhvr>
                                      <p:tavLst>
                                        <p:tav tm="0">
                                          <p:val>
                                            <p:strVal val="#ppt_x"/>
                                          </p:val>
                                        </p:tav>
                                        <p:tav tm="100000">
                                          <p:val>
                                            <p:strVal val="#ppt_x"/>
                                          </p:val>
                                        </p:tav>
                                      </p:tavLst>
                                    </p:anim>
                                    <p:anim calcmode="lin" valueType="num">
                                      <p:cBhvr additive="base">
                                        <p:cTn id="2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additive="base">
                                        <p:cTn id="31" dur="500" fill="hold"/>
                                        <p:tgtEl>
                                          <p:spTgt spid="60"/>
                                        </p:tgtEl>
                                        <p:attrNameLst>
                                          <p:attrName>ppt_x</p:attrName>
                                        </p:attrNameLst>
                                      </p:cBhvr>
                                      <p:tavLst>
                                        <p:tav tm="0">
                                          <p:val>
                                            <p:strVal val="#ppt_x"/>
                                          </p:val>
                                        </p:tav>
                                        <p:tav tm="100000">
                                          <p:val>
                                            <p:strVal val="#ppt_x"/>
                                          </p:val>
                                        </p:tav>
                                      </p:tavLst>
                                    </p:anim>
                                    <p:anim calcmode="lin" valueType="num">
                                      <p:cBhvr additive="base">
                                        <p:cTn id="32"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964" y="497349"/>
            <a:ext cx="9601196" cy="1303867"/>
          </a:xfrm>
        </p:spPr>
        <p:txBody>
          <a:bodyPr>
            <a:normAutofit/>
          </a:bodyPr>
          <a:lstStyle/>
          <a:p>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Chính</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sách</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thôi</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việc</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1392964" y="1862982"/>
            <a:ext cx="10094083" cy="700756"/>
            <a:chOff x="1392964" y="1862982"/>
            <a:chExt cx="10094083" cy="700756"/>
          </a:xfrm>
        </p:grpSpPr>
        <p:cxnSp>
          <p:nvCxnSpPr>
            <p:cNvPr id="5" name="Straight Arrow Connector 4"/>
            <p:cNvCxnSpPr/>
            <p:nvPr/>
          </p:nvCxnSpPr>
          <p:spPr>
            <a:xfrm>
              <a:off x="1392964" y="2409914"/>
              <a:ext cx="956274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990034" y="1922803"/>
              <a:ext cx="1497013" cy="369332"/>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Tuổi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hưu</a:t>
              </a:r>
              <a:endParaRPr lang="en-US" dirty="0">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9253671" y="2274112"/>
              <a:ext cx="0" cy="27160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828713" y="1881005"/>
              <a:ext cx="849913" cy="369332"/>
            </a:xfrm>
            <a:prstGeom prst="rect">
              <a:avLst/>
            </a:prstGeom>
            <a:noFill/>
          </p:spPr>
          <p:txBody>
            <a:bodyPr wrap="none" rtlCol="0">
              <a:spAutoFit/>
            </a:bodyPr>
            <a:lstStyle/>
            <a:p>
              <a:r>
                <a:rPr lang="en-US" dirty="0"/>
                <a:t>02 </a:t>
              </a:r>
              <a:r>
                <a:rPr lang="en-US" dirty="0" err="1"/>
                <a:t>năm</a:t>
              </a:r>
              <a:endParaRPr lang="en-US" dirty="0"/>
            </a:p>
          </p:txBody>
        </p:sp>
        <p:grpSp>
          <p:nvGrpSpPr>
            <p:cNvPr id="9" name="Group 8"/>
            <p:cNvGrpSpPr/>
            <p:nvPr/>
          </p:nvGrpSpPr>
          <p:grpSpPr>
            <a:xfrm>
              <a:off x="1728584" y="1881005"/>
              <a:ext cx="849913" cy="682733"/>
              <a:chOff x="3044636" y="1881005"/>
              <a:chExt cx="849913" cy="682733"/>
            </a:xfrm>
          </p:grpSpPr>
          <p:cxnSp>
            <p:nvCxnSpPr>
              <p:cNvPr id="13" name="Straight Connector 12"/>
              <p:cNvCxnSpPr/>
              <p:nvPr/>
            </p:nvCxnSpPr>
            <p:spPr>
              <a:xfrm>
                <a:off x="3469593" y="2292135"/>
                <a:ext cx="0" cy="27160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44636" y="1881005"/>
                <a:ext cx="849913" cy="369332"/>
              </a:xfrm>
              <a:prstGeom prst="rect">
                <a:avLst/>
              </a:prstGeom>
              <a:noFill/>
            </p:spPr>
            <p:txBody>
              <a:bodyPr wrap="none" rtlCol="0">
                <a:spAutoFit/>
              </a:bodyPr>
              <a:lstStyle/>
              <a:p>
                <a:r>
                  <a:rPr lang="en-US" dirty="0"/>
                  <a:t>10 </a:t>
                </a:r>
                <a:r>
                  <a:rPr lang="en-US" dirty="0" err="1"/>
                  <a:t>năm</a:t>
                </a:r>
                <a:endParaRPr lang="en-US" dirty="0"/>
              </a:p>
            </p:txBody>
          </p:sp>
        </p:grpSp>
        <p:grpSp>
          <p:nvGrpSpPr>
            <p:cNvPr id="10" name="Group 9"/>
            <p:cNvGrpSpPr/>
            <p:nvPr/>
          </p:nvGrpSpPr>
          <p:grpSpPr>
            <a:xfrm>
              <a:off x="5009396" y="1862982"/>
              <a:ext cx="849913" cy="682733"/>
              <a:chOff x="3044636" y="1881005"/>
              <a:chExt cx="849913" cy="682733"/>
            </a:xfrm>
          </p:grpSpPr>
          <p:cxnSp>
            <p:nvCxnSpPr>
              <p:cNvPr id="11" name="Straight Connector 10"/>
              <p:cNvCxnSpPr/>
              <p:nvPr/>
            </p:nvCxnSpPr>
            <p:spPr>
              <a:xfrm>
                <a:off x="3469593" y="2292135"/>
                <a:ext cx="0" cy="27160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44636" y="1881005"/>
                <a:ext cx="849913" cy="369332"/>
              </a:xfrm>
              <a:prstGeom prst="rect">
                <a:avLst/>
              </a:prstGeom>
              <a:noFill/>
            </p:spPr>
            <p:txBody>
              <a:bodyPr wrap="none" rtlCol="0">
                <a:spAutoFit/>
              </a:bodyPr>
              <a:lstStyle/>
              <a:p>
                <a:r>
                  <a:rPr lang="en-US" dirty="0"/>
                  <a:t>05 </a:t>
                </a:r>
                <a:r>
                  <a:rPr lang="en-US" dirty="0" err="1"/>
                  <a:t>năm</a:t>
                </a:r>
                <a:endParaRPr lang="en-US" dirty="0"/>
              </a:p>
            </p:txBody>
          </p:sp>
        </p:grpSp>
      </p:grpSp>
      <p:grpSp>
        <p:nvGrpSpPr>
          <p:cNvPr id="20" name="Group 19"/>
          <p:cNvGrpSpPr/>
          <p:nvPr/>
        </p:nvGrpSpPr>
        <p:grpSpPr>
          <a:xfrm>
            <a:off x="1452785" y="2615011"/>
            <a:ext cx="7800884" cy="687474"/>
            <a:chOff x="1452785" y="2700471"/>
            <a:chExt cx="7800884" cy="687474"/>
          </a:xfrm>
        </p:grpSpPr>
        <p:cxnSp>
          <p:nvCxnSpPr>
            <p:cNvPr id="16" name="Straight Connector 15"/>
            <p:cNvCxnSpPr/>
            <p:nvPr/>
          </p:nvCxnSpPr>
          <p:spPr>
            <a:xfrm>
              <a:off x="9253669" y="2700471"/>
              <a:ext cx="0" cy="1965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452785" y="2905570"/>
              <a:ext cx="78008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34987" y="3018613"/>
              <a:ext cx="5636479" cy="369332"/>
            </a:xfrm>
            <a:prstGeom prst="rect">
              <a:avLst/>
            </a:prstGeom>
            <a:noFill/>
          </p:spPr>
          <p:txBody>
            <a:bodyPr wrap="none" rtlCol="0">
              <a:spAutoFit/>
            </a:bodyPr>
            <a:lstStyle/>
            <a:p>
              <a:r>
                <a:rPr lang="en-US" dirty="0"/>
                <a:t>K</a:t>
              </a:r>
              <a:r>
                <a:rPr lang="vi-VN" dirty="0"/>
                <a:t>hông đủ điều kiện để hưởng chính sách về hưu trước tuổi</a:t>
              </a:r>
              <a:endParaRPr lang="en-US" dirty="0"/>
            </a:p>
          </p:txBody>
        </p:sp>
      </p:grpSp>
      <p:cxnSp>
        <p:nvCxnSpPr>
          <p:cNvPr id="22" name="Straight Arrow Connector 21"/>
          <p:cNvCxnSpPr/>
          <p:nvPr/>
        </p:nvCxnSpPr>
        <p:spPr>
          <a:xfrm>
            <a:off x="4016524" y="3375589"/>
            <a:ext cx="0" cy="2991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Flowchart: Alternate Process 22"/>
          <p:cNvSpPr/>
          <p:nvPr/>
        </p:nvSpPr>
        <p:spPr>
          <a:xfrm>
            <a:off x="736812" y="3833254"/>
            <a:ext cx="5513457" cy="17984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t>a) Được trợ cấp 03 tháng tiền lương hiện hưởng để tìm việc làm;</a:t>
            </a:r>
          </a:p>
          <a:p>
            <a:r>
              <a:rPr lang="vi-VN" dirty="0"/>
              <a:t>b) Được trợ cấp 1,5 tháng tiền lương bình quân cho mỗi năm công tác có đóng bảo hiểm xã hội bắt buộc.</a:t>
            </a:r>
          </a:p>
          <a:p>
            <a:pPr algn="ctr"/>
            <a:endParaRPr lang="en-US" dirty="0"/>
          </a:p>
        </p:txBody>
      </p:sp>
      <p:sp>
        <p:nvSpPr>
          <p:cNvPr id="24" name="Rectangle 23"/>
          <p:cNvSpPr/>
          <p:nvPr/>
        </p:nvSpPr>
        <p:spPr>
          <a:xfrm>
            <a:off x="6563171" y="3824704"/>
            <a:ext cx="4691640"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000" dirty="0">
                <a:solidFill>
                  <a:srgbClr val="000000"/>
                </a:solidFill>
                <a:latin typeface="Times New Roman" panose="02020603050405020304" pitchFamily="18" charset="0"/>
                <a:cs typeface="Times New Roman" panose="02020603050405020304" pitchFamily="18" charset="0"/>
              </a:rPr>
              <a:t>Đ</a:t>
            </a:r>
            <a:r>
              <a:rPr lang="vi-VN" sz="2000" b="0" i="0" dirty="0">
                <a:solidFill>
                  <a:srgbClr val="000000"/>
                </a:solidFill>
                <a:effectLst/>
                <a:latin typeface="Times New Roman" panose="02020603050405020304" pitchFamily="18" charset="0"/>
                <a:cs typeface="Times New Roman" panose="02020603050405020304" pitchFamily="18" charset="0"/>
              </a:rPr>
              <a:t>ược bảo lưu thời gian đóng bảo hiểm xã hội và cấp số bảo hiểm xã hội hoặc nhận trợ cấp bảo hiểm xã hội một lần theo quy định của Luật Bảo hiểm xã hội; không được hưởng chính sách thôi việc đối với công chức, viên chức theo quy định của pháp luật.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5835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579" y="1589517"/>
            <a:ext cx="10485689" cy="3546505"/>
          </a:xfrm>
        </p:spPr>
        <p:txBody>
          <a:bodyPr>
            <a:normAutofit fontScale="90000"/>
          </a:bodyPr>
          <a:lstStyle/>
          <a:p>
            <a:r>
              <a:rPr lang="vi-VN" b="1" dirty="0">
                <a:latin typeface="+mn-lt"/>
              </a:rPr>
              <a:t>Chính sách đối với đối tượng tinh giản biên chế dôi dư do sắp xếp lại đơn vị hành chính cấp huyện, cấp xã nghỉ từ khi có quyết định sắp xếp của cấp có thẩm quyền đến trước thời điểm kết thúc lộ trình sắp xếp</a:t>
            </a:r>
            <a:endParaRPr lang="en-US" dirty="0">
              <a:latin typeface="+mn-lt"/>
            </a:endParaRPr>
          </a:p>
        </p:txBody>
      </p:sp>
    </p:spTree>
    <p:extLst>
      <p:ext uri="{BB962C8B-B14F-4D97-AF65-F5344CB8AC3E}">
        <p14:creationId xmlns:p14="http://schemas.microsoft.com/office/powerpoint/2010/main" val="1930043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33174" y="85458"/>
            <a:ext cx="3156957" cy="6699903"/>
          </a:xfrm>
        </p:spPr>
        <p:style>
          <a:lnRef idx="3">
            <a:schemeClr val="lt1"/>
          </a:lnRef>
          <a:fillRef idx="1">
            <a:schemeClr val="accent4"/>
          </a:fillRef>
          <a:effectRef idx="1">
            <a:schemeClr val="accent4"/>
          </a:effectRef>
          <a:fontRef idx="minor">
            <a:schemeClr val="lt1"/>
          </a:fontRef>
        </p:style>
        <p:txBody>
          <a:bodyPr>
            <a:normAutofit/>
          </a:bodyPr>
          <a:lstStyle/>
          <a:p>
            <a:r>
              <a:rPr lang="vi-VN" dirty="0"/>
              <a:t>1. Đối tượng tinh giản biên chế là cán bộ, công chức, viên chức cấp huyện, cấp xã dôi dư do sắp xếp lại đơn vị hành chính nghỉ từ khi có quyết định sắp xếp của cấp có thẩm quyền đến trước thời điểm kết thúc lộ trình sắp xếp, ngoài hưởng một trong các chính sách quy định tại Điều 5, Điều 6, Điều 7, Điều 8 Nghị định này thì được hưởng thêm mức trợ cấp như sau:</a:t>
            </a:r>
            <a:endParaRPr lang="en-US" dirty="0"/>
          </a:p>
        </p:txBody>
      </p:sp>
      <p:sp>
        <p:nvSpPr>
          <p:cNvPr id="4" name="Rectangle 3"/>
          <p:cNvSpPr/>
          <p:nvPr/>
        </p:nvSpPr>
        <p:spPr>
          <a:xfrm>
            <a:off x="3339981" y="85458"/>
            <a:ext cx="8768695" cy="304698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spcBef>
                <a:spcPts val="600"/>
              </a:spcBef>
              <a:spcAft>
                <a:spcPts val="600"/>
              </a:spcAft>
            </a:pPr>
            <a:r>
              <a:rPr lang="vi-VN" b="0" i="0" dirty="0">
                <a:solidFill>
                  <a:srgbClr val="000000"/>
                </a:solidFill>
                <a:effectLst/>
              </a:rPr>
              <a:t>a) Đối với cán bộ</a:t>
            </a:r>
          </a:p>
          <a:p>
            <a:pPr>
              <a:spcBef>
                <a:spcPts val="600"/>
              </a:spcBef>
              <a:spcAft>
                <a:spcPts val="600"/>
              </a:spcAft>
            </a:pPr>
            <a:r>
              <a:rPr lang="vi-VN" b="0" i="0" dirty="0">
                <a:solidFill>
                  <a:srgbClr val="000000"/>
                </a:solidFill>
                <a:effectLst/>
              </a:rPr>
              <a:t>Nếu nghỉ trong thời gian 12 tháng kể từ khi có quyết định của cấp có thẩm quyền: Cứ mỗi tháng nghỉ trước so với thời điểm kết thúc nhiệm kỳ thì được hưởng trợ cấp bằng 1/2 tháng tiền lương hiện hưởng;</a:t>
            </a:r>
          </a:p>
          <a:p>
            <a:pPr>
              <a:spcBef>
                <a:spcPts val="600"/>
              </a:spcBef>
              <a:spcAft>
                <a:spcPts val="600"/>
              </a:spcAft>
            </a:pPr>
            <a:r>
              <a:rPr lang="vi-VN" b="0" i="0" dirty="0">
                <a:solidFill>
                  <a:srgbClr val="000000"/>
                </a:solidFill>
                <a:effectLst/>
              </a:rPr>
              <a:t>Nếu nghỉ sau 12 tháng kể từ khi có quyết định sắp xếp của cấp có thẩm quyền đến trước thời điểm kết thúc nhiệm kỳ: Cứ mỗi tháng nghỉ trước so với thời điểm kết thúc nhiệm kỳ thì được hưởng trợ cấp bằng 1/4 tháng tiền lương hiện hưởng;</a:t>
            </a:r>
          </a:p>
          <a:p>
            <a:pPr>
              <a:spcBef>
                <a:spcPts val="600"/>
              </a:spcBef>
              <a:spcAft>
                <a:spcPts val="600"/>
              </a:spcAft>
            </a:pPr>
            <a:r>
              <a:rPr lang="vi-VN" b="0" i="0" dirty="0">
                <a:solidFill>
                  <a:srgbClr val="000000"/>
                </a:solidFill>
                <a:effectLst/>
              </a:rPr>
              <a:t>Riêng đối tượng có thời điểm nghỉ hưu trước thời điểm kết thúc nhiệm kỳ thì số tháng được hưởng trợ cấp được tính bằng số tháng nghỉ trước so với thời điểm nghỉ hưu nêu trên.</a:t>
            </a:r>
          </a:p>
        </p:txBody>
      </p:sp>
      <p:sp>
        <p:nvSpPr>
          <p:cNvPr id="5" name="Rectangle 4"/>
          <p:cNvSpPr/>
          <p:nvPr/>
        </p:nvSpPr>
        <p:spPr>
          <a:xfrm>
            <a:off x="3339981" y="3182673"/>
            <a:ext cx="8768695" cy="3600986"/>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spcBef>
                <a:spcPts val="600"/>
              </a:spcBef>
              <a:spcAft>
                <a:spcPts val="600"/>
              </a:spcAft>
            </a:pPr>
            <a:r>
              <a:rPr lang="vi-VN" b="0" i="0" dirty="0">
                <a:solidFill>
                  <a:srgbClr val="000000"/>
                </a:solidFill>
                <a:effectLst/>
              </a:rPr>
              <a:t>b) Đối với công chức, viên chức</a:t>
            </a:r>
          </a:p>
          <a:p>
            <a:pPr>
              <a:spcBef>
                <a:spcPts val="600"/>
              </a:spcBef>
              <a:spcAft>
                <a:spcPts val="600"/>
              </a:spcAft>
            </a:pPr>
            <a:r>
              <a:rPr lang="vi-VN" b="0" i="0" dirty="0">
                <a:solidFill>
                  <a:srgbClr val="000000"/>
                </a:solidFill>
                <a:effectLst/>
              </a:rPr>
              <a:t>Nếu nghỉ trong thời gian 12 tháng kể từ khi có quyết định của cấp có thẩm quyền: Cứ mỗi tháng nghỉ trước so với thời điểm kết thúc lộ trình giải quyết cán bộ, công chức, viên chức dôi dư theo quyết định của cấp có thẩm quyền thì được hưởng trợ cấp bằng 1/2 tháng tiền lương hiện hưởng;</a:t>
            </a:r>
          </a:p>
          <a:p>
            <a:pPr>
              <a:spcBef>
                <a:spcPts val="600"/>
              </a:spcBef>
              <a:spcAft>
                <a:spcPts val="600"/>
              </a:spcAft>
            </a:pPr>
            <a:r>
              <a:rPr lang="vi-VN" b="0" i="0" dirty="0">
                <a:solidFill>
                  <a:srgbClr val="000000"/>
                </a:solidFill>
                <a:effectLst/>
              </a:rPr>
              <a:t>Nếu nghỉ sau 12 tháng kể từ khi có quyết định sắp xếp của cấp có thẩm quyền đến trước thời điểm kết thúc lộ trình sắp xếp: Cứ mỗi tháng nghỉ trước so với thời điểm kết thúc lộ trình giải quyết cán bộ, công chức, viên chức dôi dư theo quyết định của cấp có thẩm quyền thì được hưởng mức trợ cấp bằng 1/4 tháng tiền lương hiện hưởng;</a:t>
            </a:r>
          </a:p>
          <a:p>
            <a:pPr>
              <a:spcBef>
                <a:spcPts val="600"/>
              </a:spcBef>
              <a:spcAft>
                <a:spcPts val="600"/>
              </a:spcAft>
            </a:pPr>
            <a:r>
              <a:rPr lang="vi-VN" b="0" i="0" dirty="0">
                <a:solidFill>
                  <a:srgbClr val="000000"/>
                </a:solidFill>
                <a:effectLst/>
              </a:rPr>
              <a:t>Riêng đối tượng có thời điểm nghỉ hưu trước thời điểm kết thúc lộ trình sắp xếp thì số tháng được hưởng trợ cấp được tính bằng số tháng nghỉ trước so với thời điểm nghỉ hưu nêu trên.</a:t>
            </a:r>
          </a:p>
        </p:txBody>
      </p:sp>
    </p:spTree>
    <p:extLst>
      <p:ext uri="{BB962C8B-B14F-4D97-AF65-F5344CB8AC3E}">
        <p14:creationId xmlns:p14="http://schemas.microsoft.com/office/powerpoint/2010/main" val="3707719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372" y="1275141"/>
            <a:ext cx="3489532" cy="4324261"/>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vi-VN" sz="2500" b="0" i="0" dirty="0">
                <a:solidFill>
                  <a:srgbClr val="000000"/>
                </a:solidFill>
                <a:effectLst/>
              </a:rPr>
              <a:t>2. Đối tượng tinh giản biên chế là người hoạt động không chuyên trách ở cấp xã, ở thôn, tổ dân phố dôi dư do sắp xếp đơn vị hành chính cấp xã nghỉ trong thời gian 12 tháng kể khi có quyết định sắp xếp của cấp có thẩm quyền thì được hưởng trợ cấp như sau:</a:t>
            </a:r>
            <a:endParaRPr lang="en-US" sz="2500" dirty="0"/>
          </a:p>
        </p:txBody>
      </p:sp>
      <p:sp>
        <p:nvSpPr>
          <p:cNvPr id="5" name="Rectangle 4"/>
          <p:cNvSpPr/>
          <p:nvPr/>
        </p:nvSpPr>
        <p:spPr>
          <a:xfrm>
            <a:off x="4765704" y="1052790"/>
            <a:ext cx="6096000" cy="2308324"/>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r>
              <a:rPr lang="vi-VN" b="0" i="0" dirty="0">
                <a:solidFill>
                  <a:srgbClr val="000000"/>
                </a:solidFill>
                <a:effectLst/>
                <a:latin typeface="Arial" panose="020B0604020202020204" pitchFamily="34" charset="0"/>
              </a:rPr>
              <a:t>a) Đối với những người hoạt động không chuyên trách ở cấp xã, ở thôn, tổ dân phố giữ các chức danh bầu cử: Cứ mỗi tháng nghỉ trước so với thời điểm kết thúc nhiệm kỳ thì được hưởng trợ cấp bằng 1/2 mức phụ cấp hàng tháng hiện hưởng. Riêng đối tượng có thời điểm nghỉ hưu trước thời điểm kết thúc lộ trình sắp xếp thì số tháng được hưởng trợ cấp được tính bằng số tháng nghỉ trước so với thời điểm nghỉ hưu nêu trên;</a:t>
            </a:r>
            <a:endParaRPr lang="en-US" dirty="0"/>
          </a:p>
        </p:txBody>
      </p:sp>
      <p:sp>
        <p:nvSpPr>
          <p:cNvPr id="6" name="Rectangle 5"/>
          <p:cNvSpPr/>
          <p:nvPr/>
        </p:nvSpPr>
        <p:spPr>
          <a:xfrm>
            <a:off x="4765704" y="3650002"/>
            <a:ext cx="6096000" cy="2308324"/>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r>
              <a:rPr lang="vi-VN" b="0" i="0" dirty="0">
                <a:solidFill>
                  <a:srgbClr val="000000"/>
                </a:solidFill>
                <a:effectLst/>
                <a:latin typeface="Arial" panose="020B0604020202020204" pitchFamily="34" charset="0"/>
              </a:rPr>
              <a:t>b) Đối với những người hoạt động không chuyên trách ở cấp xã, ở thôn, tổ dân phố giữ các chức danh không do bầu cử: Cứ mỗi tháng nghỉ trước so với thời điểm kết thúc lộ trình sắp xếp được hưởng trợ cấp bằng 1/2 mức phụ cấp hàng tháng hiện hưởng. Riêng đối tượng có thời điểm nghỉ hưu trước thời điểm kết thúc lộ trình sắp xếp thì số tháng được hưởng trợ cấp được tính bằng số tháng nghỉ trước so với thời điểm nghỉ hưu nêu trên.</a:t>
            </a:r>
            <a:endParaRPr lang="en-US" dirty="0"/>
          </a:p>
        </p:txBody>
      </p:sp>
      <p:cxnSp>
        <p:nvCxnSpPr>
          <p:cNvPr id="8" name="Straight Connector 7"/>
          <p:cNvCxnSpPr/>
          <p:nvPr/>
        </p:nvCxnSpPr>
        <p:spPr>
          <a:xfrm>
            <a:off x="4460904" y="4614729"/>
            <a:ext cx="304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6329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effectLst>
                  <a:outerShdw blurRad="38100" dist="38100" dir="2700000" algn="tl">
                    <a:srgbClr val="000000">
                      <a:alpha val="43137"/>
                    </a:srgbClr>
                  </a:outerShdw>
                </a:effectLst>
                <a:latin typeface="+mn-lt"/>
              </a:rPr>
              <a:t> Tiền lương hiện hưởng</a:t>
            </a:r>
            <a:endParaRPr lang="en-US" b="1"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p:txBody>
          <a:bodyPr/>
          <a:lstStyle/>
          <a:p>
            <a:r>
              <a:rPr lang="vi-VN" dirty="0"/>
              <a:t>Tiền lương hiện hưởng là tiền lương tháng liền kề trước khi tinh giản biên chế. Tiền lương tháng được tính bao gồm: mức lương theo ngạch, bậc, chức vụ, chức danh, chức danh nghề nghiệp hoặc mức lương theo thỏa thuận của hợp đồng lao động hoặc mức lương của người quản lý công ty; các khoản phụ cấp chức vụ, phụ cấp thâm niên vượt khung, phụ cấp thâm niên nghề, tiền lương và mức chênh lệch bảo lưu (nếu có) theo quy định của pháp luật về tiền lương.</a:t>
            </a:r>
            <a:endParaRPr lang="en-US" dirty="0"/>
          </a:p>
        </p:txBody>
      </p:sp>
    </p:spTree>
    <p:extLst>
      <p:ext uri="{BB962C8B-B14F-4D97-AF65-F5344CB8AC3E}">
        <p14:creationId xmlns:p14="http://schemas.microsoft.com/office/powerpoint/2010/main" val="2061331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effectLst>
                  <a:outerShdw blurRad="38100" dist="38100" dir="2700000" algn="tl">
                    <a:srgbClr val="000000">
                      <a:alpha val="43137"/>
                    </a:srgbClr>
                  </a:outerShdw>
                </a:effectLst>
                <a:latin typeface="+mn-lt"/>
              </a:rPr>
              <a:t>Tiền lương bình quân</a:t>
            </a:r>
            <a:endParaRPr lang="en-US" b="1"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p:txBody>
          <a:bodyPr/>
          <a:lstStyle/>
          <a:p>
            <a:r>
              <a:rPr lang="vi-VN" dirty="0"/>
              <a:t>Tiền lương bình quân là tiền lương tháng bình quân của 05 năm cuối (60 tháng) trước khi tinh giản biên chế. Riêng đối với những trường hợp chưa đủ 05 năm (chưa đủ 60 tháng) công tác có đóng bảo hiểm xã hội, thì tiền lương tháng bình quân của toàn bộ thời gian công tác.</a:t>
            </a:r>
            <a:endParaRPr lang="en-US" dirty="0"/>
          </a:p>
        </p:txBody>
      </p:sp>
    </p:spTree>
    <p:extLst>
      <p:ext uri="{BB962C8B-B14F-4D97-AF65-F5344CB8AC3E}">
        <p14:creationId xmlns:p14="http://schemas.microsoft.com/office/powerpoint/2010/main" val="254595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972795" y="158547"/>
            <a:ext cx="10246407" cy="655564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spcBef>
                <a:spcPts val="600"/>
              </a:spcBef>
              <a:spcAft>
                <a:spcPts val="600"/>
              </a:spcAft>
            </a:pPr>
            <a:r>
              <a:rPr lang="en-US" sz="2500" dirty="0">
                <a:solidFill>
                  <a:srgbClr val="000000"/>
                </a:solidFill>
                <a:latin typeface="Times New Roman" panose="02020603050405020304" pitchFamily="18" charset="0"/>
                <a:cs typeface="Times New Roman" panose="02020603050405020304" pitchFamily="18" charset="0"/>
              </a:rPr>
              <a:t>1, </a:t>
            </a:r>
            <a:r>
              <a:rPr lang="vi-VN" sz="2500" b="0" i="0" dirty="0">
                <a:solidFill>
                  <a:srgbClr val="000000"/>
                </a:solidFill>
                <a:effectLst/>
                <a:latin typeface="Times New Roman" panose="02020603050405020304" pitchFamily="18" charset="0"/>
                <a:cs typeface="Times New Roman" panose="02020603050405020304" pitchFamily="18" charset="0"/>
              </a:rPr>
              <a:t>Thời điểm được dùng làm căn cứ để tính đủ tuổi đời hưởng chế độ, chính sách nghỉ hưu trước tuổi là ngày 01 tháng sau liền kề với tháng sinh của đối tượng; trường hợp trong hồ sơ của đối tượng không xác định ngày, tháng sinh trong năm thì lấy ngày 01 tháng 01 của năm sinh của đối tượng.</a:t>
            </a:r>
          </a:p>
          <a:p>
            <a:pPr>
              <a:spcBef>
                <a:spcPts val="600"/>
              </a:spcBef>
              <a:spcAft>
                <a:spcPts val="600"/>
              </a:spcAft>
            </a:pPr>
            <a:r>
              <a:rPr lang="en-US" sz="2500" dirty="0">
                <a:solidFill>
                  <a:srgbClr val="000000"/>
                </a:solidFill>
                <a:latin typeface="Times New Roman" panose="02020603050405020304" pitchFamily="18" charset="0"/>
                <a:cs typeface="Times New Roman" panose="02020603050405020304" pitchFamily="18" charset="0"/>
              </a:rPr>
              <a:t>2, </a:t>
            </a:r>
            <a:r>
              <a:rPr lang="vi-VN" sz="2500" b="0" i="0" dirty="0">
                <a:solidFill>
                  <a:srgbClr val="000000"/>
                </a:solidFill>
                <a:effectLst/>
                <a:latin typeface="Times New Roman" panose="02020603050405020304" pitchFamily="18" charset="0"/>
                <a:cs typeface="Times New Roman" panose="02020603050405020304" pitchFamily="18" charset="0"/>
              </a:rPr>
              <a:t>Thời gian để tính trợ cấp quy định tại Điều 5, Điều 6, Điều 7 và Điều 8 Nghị định này là tổng thời gian công tác có đóng bảo hiểm xã hội bắt buộc (theo số bảo hiểm xã hội của mỗi người) nhưng chưa hưởng trợ cấp thôi việc hoặc chưa hưởng chế độ bảo hiểm xã hội một lần hoặc chưa hưởng chế độ phục viên, xuất ngũ. Nếu tổng thời gian tính trợ cấp có tháng lẻ thì được tính tròn theo nguyên tắc: từ 01 tháng đến đủ 06 tháng tính là 1/2 năm và được hưởng trợ cấp bằng mức trợ cấp của 1/2 năm; từ trên 06 tháng đến dưới 12 tháng tính tròn là 01 năm.</a:t>
            </a:r>
          </a:p>
          <a:p>
            <a:pPr>
              <a:spcBef>
                <a:spcPts val="600"/>
              </a:spcBef>
              <a:spcAft>
                <a:spcPts val="600"/>
              </a:spcAft>
            </a:pPr>
            <a:r>
              <a:rPr lang="en-US" sz="2500" b="0" i="0" dirty="0">
                <a:solidFill>
                  <a:srgbClr val="000000"/>
                </a:solidFill>
                <a:effectLst/>
                <a:latin typeface="Times New Roman" panose="02020603050405020304" pitchFamily="18" charset="0"/>
                <a:cs typeface="Times New Roman" panose="02020603050405020304" pitchFamily="18" charset="0"/>
              </a:rPr>
              <a:t>3, </a:t>
            </a:r>
            <a:r>
              <a:rPr lang="vi-VN" sz="2500" b="0" i="0" dirty="0">
                <a:solidFill>
                  <a:srgbClr val="000000"/>
                </a:solidFill>
                <a:effectLst/>
                <a:latin typeface="Times New Roman" panose="02020603050405020304" pitchFamily="18" charset="0"/>
                <a:cs typeface="Times New Roman" panose="02020603050405020304" pitchFamily="18" charset="0"/>
              </a:rPr>
              <a:t>Thời gian để tính trợ cấp nghỉ hưu trước tuổi quy định tại Điều 5, Điều 8 Nghị định này nếu có số tháng lẻ thì được tính tròn theo nguyên tắc: từ 01 tháng đến đủ 06 tháng tính là 1/2 năm và được hưởng trợ cấp bằng mức trợ cấp của 1/2 năm; từ trên 06 tháng đến dưới 12 tháng tính tròn là 01 năm.</a:t>
            </a:r>
          </a:p>
        </p:txBody>
      </p:sp>
    </p:spTree>
    <p:extLst>
      <p:ext uri="{BB962C8B-B14F-4D97-AF65-F5344CB8AC3E}">
        <p14:creationId xmlns:p14="http://schemas.microsoft.com/office/powerpoint/2010/main" val="108567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D67CD-C639-1B6E-865D-E291F6895CC0}"/>
              </a:ext>
            </a:extLst>
          </p:cNvPr>
          <p:cNvSpPr>
            <a:spLocks noGrp="1"/>
          </p:cNvSpPr>
          <p:nvPr>
            <p:ph type="title"/>
          </p:nvPr>
        </p:nvSpPr>
        <p:spPr/>
        <p:txBody>
          <a:bodyPr/>
          <a:lstStyle/>
          <a:p>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Cách</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hiểu</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mới</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D294677-A1E3-677C-EB15-04AD557A6758}"/>
              </a:ext>
            </a:extLst>
          </p:cNvPr>
          <p:cNvSpPr>
            <a:spLocks noGrp="1"/>
          </p:cNvSpPr>
          <p:nvPr>
            <p:ph idx="1"/>
          </p:nvPr>
        </p:nvSpPr>
        <p:spPr/>
        <p:txBody>
          <a:bodyPr>
            <a:normAutofit fontScale="92500" lnSpcReduction="20000"/>
          </a:bodyPr>
          <a:lstStyle/>
          <a:p>
            <a:r>
              <a:rPr lang="en-US" sz="3000" dirty="0">
                <a:latin typeface="Times New Roman" panose="02020603050405020304" pitchFamily="18" charset="0"/>
                <a:cs typeface="Times New Roman" panose="02020603050405020304" pitchFamily="18" charset="0"/>
              </a:rPr>
              <a:t>Tinh </a:t>
            </a:r>
            <a:r>
              <a:rPr lang="en-US" sz="3000" dirty="0" err="1">
                <a:latin typeface="Times New Roman" panose="02020603050405020304" pitchFamily="18" charset="0"/>
                <a:cs typeface="Times New Roman" panose="02020603050405020304" pitchFamily="18" charset="0"/>
              </a:rPr>
              <a:t>giản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chế</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nhằm</a:t>
            </a:r>
            <a:endParaRPr lang="en-US" sz="3000" dirty="0">
              <a:latin typeface="Times New Roman" panose="02020603050405020304" pitchFamily="18" charset="0"/>
              <a:cs typeface="Times New Roman" panose="02020603050405020304" pitchFamily="18" charset="0"/>
            </a:endParaRPr>
          </a:p>
          <a:p>
            <a:pPr lvl="1"/>
            <a:r>
              <a:rPr lang="en-US" sz="3000" dirty="0" err="1">
                <a:latin typeface="Times New Roman" panose="02020603050405020304" pitchFamily="18" charset="0"/>
                <a:cs typeface="Times New Roman" panose="02020603050405020304" pitchFamily="18" charset="0"/>
              </a:rPr>
              <a:t>Sắp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xếp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gọn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tổ</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máy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sắp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xếp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hành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chính</a:t>
            </a:r>
            <a:endParaRPr lang="en-US" sz="3000" dirty="0">
              <a:latin typeface="Times New Roman" panose="02020603050405020304" pitchFamily="18" charset="0"/>
              <a:cs typeface="Times New Roman" panose="02020603050405020304" pitchFamily="18" charset="0"/>
            </a:endParaRPr>
          </a:p>
          <a:p>
            <a:pPr lvl="1"/>
            <a:r>
              <a:rPr lang="en-US" sz="3000" dirty="0" err="1">
                <a:latin typeface="Times New Roman" panose="02020603050405020304" pitchFamily="18" charset="0"/>
                <a:cs typeface="Times New Roman" panose="02020603050405020304" pitchFamily="18" charset="0"/>
              </a:rPr>
              <a:t>Cơ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cấu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chức</a:t>
            </a:r>
            <a:endParaRPr lang="en-US" sz="3000" dirty="0">
              <a:latin typeface="Times New Roman" panose="02020603050405020304" pitchFamily="18" charset="0"/>
              <a:cs typeface="Times New Roman" panose="02020603050405020304" pitchFamily="18" charset="0"/>
            </a:endParaRPr>
          </a:p>
          <a:p>
            <a:pPr marL="285750" lvl="1"/>
            <a:r>
              <a:rPr lang="en-US" sz="3000" dirty="0" err="1">
                <a:latin typeface="Times New Roman" panose="02020603050405020304" pitchFamily="18" charset="0"/>
                <a:cs typeface="Times New Roman" panose="02020603050405020304" pitchFamily="18" charset="0"/>
              </a:rPr>
              <a:t>Đưa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chế</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phù</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hợp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nhằm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hỗ</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chuyên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trách</a:t>
            </a:r>
            <a:r>
              <a:rPr lang="en-US" sz="3000" dirty="0">
                <a:latin typeface="Times New Roman" panose="02020603050405020304" pitchFamily="18" charset="0"/>
                <a:cs typeface="Times New Roman" panose="02020603050405020304" pitchFamily="18" charset="0"/>
              </a:rPr>
              <a:t>, … </a:t>
            </a:r>
          </a:p>
          <a:p>
            <a:pPr marL="457200" lvl="1" indent="0">
              <a:buNone/>
            </a:pP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6534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85579"/>
            <a:ext cx="9601196" cy="1303867"/>
          </a:xfrm>
        </p:spPr>
        <p:txBody>
          <a:bodyPr>
            <a:normAutofit fontScale="90000"/>
          </a:bodyPr>
          <a:lstStyle/>
          <a:p>
            <a:r>
              <a:rPr lang="vi-VN" b="1" dirty="0">
                <a:latin typeface="+mn-lt"/>
              </a:rPr>
              <a:t>Trách nhiệm của người đứng đầu cơ quan, tổ chức, đơn vị trực tiếp quản lý đối tượng tinh giản biên chế</a:t>
            </a:r>
            <a:endParaRPr lang="en-US" dirty="0">
              <a:latin typeface="+mn-lt"/>
            </a:endParaRPr>
          </a:p>
        </p:txBody>
      </p:sp>
      <p:sp>
        <p:nvSpPr>
          <p:cNvPr id="3" name="Content Placeholder 2"/>
          <p:cNvSpPr>
            <a:spLocks noGrp="1"/>
          </p:cNvSpPr>
          <p:nvPr>
            <p:ph idx="1"/>
          </p:nvPr>
        </p:nvSpPr>
        <p:spPr>
          <a:xfrm>
            <a:off x="897308" y="2529555"/>
            <a:ext cx="10460053" cy="3520867"/>
          </a:xfrm>
        </p:spPr>
        <p:txBody>
          <a:bodyPr>
            <a:normAutofit fontScale="92500" lnSpcReduction="20000"/>
          </a:bodyPr>
          <a:lstStyle/>
          <a:p>
            <a:r>
              <a:rPr lang="vi-VN" dirty="0"/>
              <a:t>5. Khi giải quyết tinh giản biên chế không đúng quy định, người đứng đầu cơ quan, tổ chức, đơn vị trực tiếp quản lý đối tượng tinh giản biên chế phải chịu trách nhiệm:</a:t>
            </a:r>
          </a:p>
          <a:p>
            <a:pPr lvl="1"/>
            <a:r>
              <a:rPr lang="vi-VN" dirty="0"/>
              <a:t>a) Thông báo cho cơ quan bảo hiểm xã hội và các cơ quan có liên quan dừng thanh toán chế độ bảo hiểm xã hội và các chế độ khác cho đối tượng tinh giản biên chế không đúng quy định; chuyển cho cơ quan bảo hiểm xã hội số kinh phí đã chi trả cho người thực hiện tinh giản biên chế trong thời gian hưởng chế độ bảo hiểm xã hội (lương hưu, trợ cấp bảo hiểm xã hội, kinh phí mua thẻ bảo hiểm y tế);</a:t>
            </a:r>
          </a:p>
          <a:p>
            <a:pPr lvl="1"/>
            <a:r>
              <a:rPr lang="vi-VN" dirty="0"/>
              <a:t>b) Chịu trách nhiệm thu hồi tiền hưởng chính sách tinh giản biên chế đã cấp cho đối tượng đó;</a:t>
            </a:r>
          </a:p>
          <a:p>
            <a:pPr lvl="1"/>
            <a:r>
              <a:rPr lang="vi-VN" dirty="0"/>
              <a:t>c) Chi trả cho người đã thực hiện tinh giản biên chế số tiền chênh lệch giữa tiền lương và các chế độ khác theo quy định của pháp luật với chế độ bảo hiểm xã hội đã được hưởng;</a:t>
            </a:r>
          </a:p>
          <a:p>
            <a:pPr lvl="1"/>
            <a:r>
              <a:rPr lang="vi-VN" dirty="0"/>
              <a:t>d) Xem xét xử lý trách nhiệm các cá nhân có liên quan; đồng thời chịu trách nhiệm theo quy định của pháp luật về việc thực hiện không đúng quy định về tinh giản biên chế.</a:t>
            </a:r>
          </a:p>
        </p:txBody>
      </p:sp>
    </p:spTree>
    <p:extLst>
      <p:ext uri="{BB962C8B-B14F-4D97-AF65-F5344CB8AC3E}">
        <p14:creationId xmlns:p14="http://schemas.microsoft.com/office/powerpoint/2010/main" val="4119549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s://hinhanhdephd.com/wp-content/uploads/2019/06/hinh-nen-cam-on-dep-trong-powerpoint-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088" y="699804"/>
            <a:ext cx="10697364" cy="548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938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latin typeface="Times New Roman" panose="02020603050405020304" pitchFamily="18" charset="0"/>
                <a:cs typeface="Times New Roman" panose="02020603050405020304" pitchFamily="18" charset="0"/>
              </a:rPr>
              <a:t>Chủ</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chế</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vi-VN" dirty="0">
                <a:latin typeface="Times New Roman" panose="02020603050405020304" pitchFamily="18" charset="0"/>
                <a:cs typeface="Times New Roman" panose="02020603050405020304" pitchFamily="18" charset="0"/>
              </a:rPr>
              <a:t>Kết luận số 28-KL/TW ngày 21 tháng 02 năm 2022 của Bộ Chính trị về tinh giản biên chế và cơ cấu lại đội ngũ cán bộ, công chức, viên chức</a:t>
            </a:r>
            <a:endParaRPr lang="en-US" dirty="0">
              <a:latin typeface="Times New Roman" panose="02020603050405020304" pitchFamily="18" charset="0"/>
              <a:cs typeface="Times New Roman" panose="02020603050405020304" pitchFamily="18" charset="0"/>
            </a:endParaRPr>
          </a:p>
          <a:p>
            <a:pPr algn="just"/>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40-KL/TW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18 </a:t>
            </a:r>
            <a:r>
              <a:rPr lang="en-US" dirty="0" err="1">
                <a:latin typeface="Times New Roman" panose="02020603050405020304" pitchFamily="18" charset="0"/>
                <a:cs typeface="Times New Roman" panose="02020603050405020304" pitchFamily="18" charset="0"/>
              </a:rPr>
              <a:t>tháng</a:t>
            </a:r>
            <a:r>
              <a:rPr lang="en-US" dirty="0">
                <a:latin typeface="Times New Roman" panose="02020603050405020304" pitchFamily="18" charset="0"/>
                <a:cs typeface="Times New Roman" panose="02020603050405020304" pitchFamily="18" charset="0"/>
              </a:rPr>
              <a:t> 7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2022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nâng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2022 - 2026</a:t>
            </a:r>
          </a:p>
        </p:txBody>
      </p:sp>
    </p:spTree>
    <p:extLst>
      <p:ext uri="{BB962C8B-B14F-4D97-AF65-F5344CB8AC3E}">
        <p14:creationId xmlns:p14="http://schemas.microsoft.com/office/powerpoint/2010/main" val="1772997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2554" y="674483"/>
            <a:ext cx="9601196" cy="889397"/>
          </a:xfrm>
        </p:spPr>
        <p:txBody>
          <a:bodyPr/>
          <a:lstStyle/>
          <a:p>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Căn</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cứ</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pháp</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lý</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3863" y="1709160"/>
            <a:ext cx="9998578" cy="4512178"/>
          </a:xfrm>
        </p:spPr>
        <p:txBody>
          <a:bodyPr>
            <a:noAutofit/>
          </a:bodyPr>
          <a:lstStyle/>
          <a:p>
            <a:r>
              <a:rPr lang="en-US" sz="2000" dirty="0" err="1">
                <a:latin typeface="Times New Roman" panose="02020603050405020304" pitchFamily="18" charset="0"/>
                <a:cs typeface="Times New Roman" panose="02020603050405020304" pitchFamily="18" charset="0"/>
              </a:rPr>
              <a:t>Nghị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29/2023/NĐ-CP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03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6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2023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chế</a:t>
            </a:r>
            <a:endParaRPr lang="en-US"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a:t>
            </a:r>
          </a:p>
          <a:p>
            <a:pPr lvl="1"/>
            <a:r>
              <a:rPr lang="en-US" dirty="0" err="1">
                <a:latin typeface="Times New Roman" panose="02020603050405020304" pitchFamily="18" charset="0"/>
                <a:cs typeface="Times New Roman" panose="02020603050405020304" pitchFamily="18" charset="0"/>
              </a:rPr>
              <a:t>Luật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20 </a:t>
            </a:r>
            <a:r>
              <a:rPr lang="en-US" dirty="0" err="1">
                <a:latin typeface="Times New Roman" panose="02020603050405020304" pitchFamily="18" charset="0"/>
                <a:cs typeface="Times New Roman" panose="02020603050405020304" pitchFamily="18" charset="0"/>
              </a:rPr>
              <a:t>tháng</a:t>
            </a:r>
            <a:r>
              <a:rPr lang="en-US" dirty="0">
                <a:latin typeface="Times New Roman" panose="02020603050405020304" pitchFamily="18" charset="0"/>
                <a:cs typeface="Times New Roman" panose="02020603050405020304" pitchFamily="18" charset="0"/>
              </a:rPr>
              <a:t> 11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2014;</a:t>
            </a:r>
          </a:p>
          <a:p>
            <a:pPr lvl="1"/>
            <a:r>
              <a:rPr lang="en-US" dirty="0" err="1">
                <a:latin typeface="Times New Roman" panose="02020603050405020304" pitchFamily="18" charset="0"/>
                <a:cs typeface="Times New Roman" panose="02020603050405020304" pitchFamily="18" charset="0"/>
              </a:rPr>
              <a:t>Nghị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62/2020/NĐ-CP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01 </a:t>
            </a:r>
            <a:r>
              <a:rPr lang="en-US" dirty="0" err="1">
                <a:latin typeface="Times New Roman" panose="02020603050405020304" pitchFamily="18" charset="0"/>
                <a:cs typeface="Times New Roman" panose="02020603050405020304" pitchFamily="18" charset="0"/>
              </a:rPr>
              <a:t>tháng</a:t>
            </a:r>
            <a:r>
              <a:rPr lang="en-US" dirty="0">
                <a:latin typeface="Times New Roman" panose="02020603050405020304" pitchFamily="18" charset="0"/>
                <a:cs typeface="Times New Roman" panose="02020603050405020304" pitchFamily="18" charset="0"/>
              </a:rPr>
              <a:t> 6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2020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a:t>
            </a:r>
          </a:p>
          <a:p>
            <a:pPr lvl="1"/>
            <a:r>
              <a:rPr lang="en-US" dirty="0" err="1">
                <a:latin typeface="Times New Roman" panose="02020603050405020304" pitchFamily="18" charset="0"/>
                <a:cs typeface="Times New Roman" panose="02020603050405020304" pitchFamily="18" charset="0"/>
              </a:rPr>
              <a:t>Nghị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vi-VN" dirty="0">
                <a:cs typeface="Times New Roman" panose="02020603050405020304" pitchFamily="18" charset="0"/>
              </a:rPr>
              <a:t>106/2020/NĐ-CP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10 </a:t>
            </a:r>
            <a:r>
              <a:rPr lang="en-US" dirty="0" err="1">
                <a:latin typeface="Times New Roman" panose="02020603050405020304" pitchFamily="18" charset="0"/>
                <a:cs typeface="Times New Roman" panose="02020603050405020304" pitchFamily="18" charset="0"/>
              </a:rPr>
              <a:t>tháng</a:t>
            </a:r>
            <a:r>
              <a:rPr lang="en-US" dirty="0">
                <a:latin typeface="Times New Roman" panose="02020603050405020304" pitchFamily="18" charset="0"/>
                <a:cs typeface="Times New Roman" panose="02020603050405020304" pitchFamily="18" charset="0"/>
              </a:rPr>
              <a:t> 9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2020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phủ</a:t>
            </a:r>
            <a:r>
              <a:rPr lang="en-US" dirty="0">
                <a:latin typeface="Times New Roman" panose="02020603050405020304" pitchFamily="18" charset="0"/>
                <a:cs typeface="Times New Roman" panose="02020603050405020304" pitchFamily="18" charset="0"/>
              </a:rPr>
              <a:t> </a:t>
            </a:r>
            <a:r>
              <a:rPr lang="vi-VN" dirty="0">
                <a:cs typeface="Times New Roman" panose="02020603050405020304" pitchFamily="18" charset="0"/>
              </a:rPr>
              <a:t>về vị trí việc làm và số lượng người làm việc trong đơn vị sự nghiệp công lập</a:t>
            </a:r>
            <a:endParaRPr lang="en-US" dirty="0">
              <a:latin typeface="Times New Roman" panose="02020603050405020304" pitchFamily="18" charset="0"/>
              <a:cs typeface="Times New Roman" panose="02020603050405020304" pitchFamily="18" charset="0"/>
            </a:endParaRPr>
          </a:p>
          <a:p>
            <a:pPr lvl="1"/>
            <a:r>
              <a:rPr lang="vi-VN" dirty="0">
                <a:latin typeface="Times New Roman" panose="02020603050405020304" pitchFamily="18" charset="0"/>
                <a:cs typeface="Times New Roman" panose="02020603050405020304" pitchFamily="18" charset="0"/>
              </a:rPr>
              <a:t>Nghị định số 135/2020/NĐ-CP ngày 18 tháng 11 năm 2020 của Chính phủ quy định về tuổi nghỉ hưu</a:t>
            </a:r>
            <a:r>
              <a:rPr lang="en-US" dirty="0">
                <a:latin typeface="Times New Roman" panose="02020603050405020304" pitchFamily="18" charset="0"/>
                <a:cs typeface="Times New Roman" panose="02020603050405020304" pitchFamily="18" charset="0"/>
              </a:rPr>
              <a:t>;</a:t>
            </a: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6698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97571"/>
            <a:ext cx="9601196" cy="1303867"/>
          </a:xfrm>
        </p:spPr>
        <p:txBody>
          <a:bodyPr/>
          <a:lstStyle/>
          <a:p>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Nguyên</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tắc</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tinh</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giản</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biên</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chế</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4524343"/>
              </p:ext>
            </p:extLst>
          </p:nvPr>
        </p:nvGraphicFramePr>
        <p:xfrm>
          <a:off x="690785" y="1692067"/>
          <a:ext cx="10810430" cy="460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4320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59116"/>
            <a:ext cx="9601196" cy="1303867"/>
          </a:xfrm>
        </p:spPr>
        <p:txBody>
          <a:bodyPr>
            <a:normAutofit fontScale="90000"/>
          </a:bodyPr>
          <a:lstStyle/>
          <a:p>
            <a:r>
              <a:rPr lang="vi-VN" b="1" dirty="0">
                <a:effectLst>
                  <a:outerShdw blurRad="38100" dist="38100" dir="2700000" algn="tl">
                    <a:srgbClr val="000000">
                      <a:alpha val="43137"/>
                    </a:srgbClr>
                  </a:outerShdw>
                </a:effectLst>
                <a:latin typeface="+mn-lt"/>
              </a:rPr>
              <a:t>Đối tượng thực hiện chính sách tinh giản biên chế</a:t>
            </a:r>
            <a:endParaRPr lang="en-US" b="1" dirty="0">
              <a:effectLst>
                <a:outerShdw blurRad="38100" dist="38100" dir="2700000" algn="tl">
                  <a:srgbClr val="000000">
                    <a:alpha val="43137"/>
                  </a:srgbClr>
                </a:outerShdw>
              </a:effectLst>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1322051"/>
              </p:ext>
            </p:extLst>
          </p:nvPr>
        </p:nvGraphicFramePr>
        <p:xfrm>
          <a:off x="734938" y="1862983"/>
          <a:ext cx="10665152" cy="4366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9709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237AF-8163-96B2-612A-666AA29AED9B}"/>
              </a:ext>
            </a:extLst>
          </p:cNvPr>
          <p:cNvSpPr>
            <a:spLocks noGrp="1"/>
          </p:cNvSpPr>
          <p:nvPr>
            <p:ph type="title"/>
          </p:nvPr>
        </p:nvSpPr>
        <p:spPr>
          <a:xfrm>
            <a:off x="974036" y="127368"/>
            <a:ext cx="10243928" cy="1005694"/>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vi-VN" b="1" dirty="0">
                <a:latin typeface="+mn-lt"/>
              </a:rPr>
              <a:t>Áp dụng Nghị định đối với các đối tượng khác</a:t>
            </a:r>
            <a:endParaRPr lang="en-US" b="1" dirty="0">
              <a:latin typeface="+mn-lt"/>
            </a:endParaRPr>
          </a:p>
        </p:txBody>
      </p:sp>
      <p:sp>
        <p:nvSpPr>
          <p:cNvPr id="3" name="Content Placeholder 2">
            <a:extLst>
              <a:ext uri="{FF2B5EF4-FFF2-40B4-BE49-F238E27FC236}">
                <a16:creationId xmlns:a16="http://schemas.microsoft.com/office/drawing/2014/main" id="{947F1641-D827-76FE-7BCE-88906181776A}"/>
              </a:ext>
            </a:extLst>
          </p:cNvPr>
          <p:cNvSpPr>
            <a:spLocks noGrp="1"/>
          </p:cNvSpPr>
          <p:nvPr>
            <p:ph idx="1"/>
          </p:nvPr>
        </p:nvSpPr>
        <p:spPr>
          <a:xfrm>
            <a:off x="858079" y="1421297"/>
            <a:ext cx="10492407" cy="4552120"/>
          </a:xfrm>
        </p:spPr>
        <p:txBody>
          <a:bodyPr>
            <a:normAutofit fontScale="92500" lnSpcReduction="10000"/>
          </a:bodyPr>
          <a:lstStyle/>
          <a:p>
            <a:pPr algn="just"/>
            <a:r>
              <a:rPr lang="vi-VN" dirty="0">
                <a:latin typeface="Times New Roman" panose="02020603050405020304" pitchFamily="18" charset="0"/>
                <a:cs typeface="Times New Roman" panose="02020603050405020304" pitchFamily="18" charset="0"/>
              </a:rPr>
              <a:t>Người làm việc trong các Hội quần chúng do Đảng, Nhà nước giao nhiệm vụ và được Nhà nước bảo đảm kinh phí thực hiện nhiệm vụ Nhà nước giao thuộc một trong các trường hợp quy định tại điểm a, đ, e khoản 1 Điều 2 Nghị định này.</a:t>
            </a:r>
            <a:endParaRPr lang="en-US" dirty="0">
              <a:latin typeface="Times New Roman" panose="02020603050405020304" pitchFamily="18" charset="0"/>
              <a:cs typeface="Times New Roman" panose="02020603050405020304" pitchFamily="18" charset="0"/>
            </a:endParaRPr>
          </a:p>
          <a:p>
            <a:pPr algn="just"/>
            <a:r>
              <a:rPr lang="vi-VN" dirty="0">
                <a:latin typeface="Times New Roman" panose="02020603050405020304" pitchFamily="18" charset="0"/>
                <a:cs typeface="Times New Roman" panose="02020603050405020304" pitchFamily="18" charset="0"/>
              </a:rPr>
              <a:t>Chủ tịch công ty, Chủ tịch Hội đồng thành viên, thành viên Hội đồng thành viên, Tổng giám đốc, Giám đốc, Phó Tổng giám đốc, Phó giám đốc, Kế toán trưởng, Kiểm soát viên (không bao gồm Tổng giám đốc, Giám đốc, Phó Tổng giám đốc, Phó Giám đốc, Kế toán trưởng làm việc theo chế độ hợp đồng lao động) trong các công ty trách nhiệm hữu hạn một thành viên do Nhà nước nắm giữ 100% vốn điều lệ (gồm: công ty mẹ của tập đoàn kinh tế nhà nước; công ty mẹ của tổng công ty nhà nước; công ty mẹ trong nhóm công ty mẹ - công ty con; công ty độc lập) dôi dư do thực hiện cổ phần hóa, bán toàn bộ doanh nghiệp, sáp nhập, hợp nhất, chia tách, giải thể, phá sản hoặc chuyển thành công ty trách nhiệm hữu hạn hai thành viên trở lên hoặc chuyển thành đơn vị sự nghiệp công lập theo quyết định của cơ quan có thẩm quyền; Giám đốc, Phó giám đốc, Kế toán trưởng của các công ty lâm, nông nghiệp quốc doanh dôi dư do sắp xếp lại theo quy định của pháp luật.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2301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F4D2B5-45F5-5FA4-7571-2F5104ABAB22}"/>
              </a:ext>
            </a:extLst>
          </p:cNvPr>
          <p:cNvSpPr>
            <a:spLocks noGrp="1"/>
          </p:cNvSpPr>
          <p:nvPr>
            <p:ph idx="1"/>
          </p:nvPr>
        </p:nvSpPr>
        <p:spPr>
          <a:xfrm>
            <a:off x="1295401" y="1341783"/>
            <a:ext cx="9601196" cy="4534085"/>
          </a:xfrm>
        </p:spPr>
        <p:style>
          <a:lnRef idx="2">
            <a:schemeClr val="accent2"/>
          </a:lnRef>
          <a:fillRef idx="1">
            <a:schemeClr val="lt1"/>
          </a:fillRef>
          <a:effectRef idx="0">
            <a:schemeClr val="accent2"/>
          </a:effectRef>
          <a:fontRef idx="minor">
            <a:schemeClr val="dk1"/>
          </a:fontRef>
        </p:style>
        <p:txBody>
          <a:bodyPr>
            <a:normAutofit lnSpcReduction="10000"/>
          </a:bodyPr>
          <a:lstStyle/>
          <a:p>
            <a:r>
              <a:rPr lang="vi-VN" dirty="0">
                <a:latin typeface="Times New Roman" panose="02020603050405020304" pitchFamily="18" charset="0"/>
                <a:cs typeface="Times New Roman" panose="02020603050405020304" pitchFamily="18" charset="0"/>
              </a:rPr>
              <a:t>Cán bộ, công chức, viên chức được cấp có thẩm quyền cử làm người đại diện phần vốn góp tại doanh nghiệp dôi dư do sắp xếp lại doanh nghiệp theo quyết định của cấp có thẩm quyền.</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Cán bộ, công chức, viên chức được cấp có thẩm quyền cử sang giữ chức danh lãnh đạo, quản lý tại các quỹ tài chính nhà nước ngoài ngân sách dôi dư do sắp xếp lại quỹ đó theo quyết định của cấp có thẩm quyền.</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Cán bộ, công chức, viên chức cấp huyện, cấp xã dôi dư do sắp xếp lại đơn vị hành chính cấp huyện, cấp xã giai đoạn 2019 - 2021 còn chưa giải quyết thì Chủ tịch Ủy ban nhân dân các tỉnh, thành phố trực thuộc trung ương áp dụng quy định tại khoản 1 Điều 9 Nghị định này để giải quyết chế độ, chính sách cho các trường hợp này. Nguồn kinh phí chi trả chính sách này do ngân sách nhà nước cấp.</a:t>
            </a:r>
            <a:endParaRPr lang="en-US"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CF7686BF-3EB0-C699-0B18-F5413E6D39FA}"/>
              </a:ext>
            </a:extLst>
          </p:cNvPr>
          <p:cNvSpPr txBox="1">
            <a:spLocks/>
          </p:cNvSpPr>
          <p:nvPr/>
        </p:nvSpPr>
        <p:spPr>
          <a:xfrm>
            <a:off x="974036" y="127368"/>
            <a:ext cx="10243928" cy="100569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0000"/>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vi-VN" b="1"/>
              <a:t>Áp dụng Nghị định đối với các đối tượng khác</a:t>
            </a:r>
            <a:endParaRPr lang="en-US" b="1" dirty="0"/>
          </a:p>
        </p:txBody>
      </p:sp>
    </p:spTree>
    <p:extLst>
      <p:ext uri="{BB962C8B-B14F-4D97-AF65-F5344CB8AC3E}">
        <p14:creationId xmlns:p14="http://schemas.microsoft.com/office/powerpoint/2010/main" val="440756675"/>
      </p:ext>
    </p:extLst>
  </p:cSld>
  <p:clrMapOvr>
    <a:masterClrMapping/>
  </p:clrMapOvr>
</p:sld>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inimalist Business Slides XL by Slidesgo">
  <a:themeElements>
    <a:clrScheme name="Simple Light">
      <a:dk1>
        <a:srgbClr val="000000"/>
      </a:dk1>
      <a:lt1>
        <a:srgbClr val="F5F2EE"/>
      </a:lt1>
      <a:dk2>
        <a:srgbClr val="000000"/>
      </a:dk2>
      <a:lt2>
        <a:srgbClr val="EEEEEE"/>
      </a:lt2>
      <a:accent1>
        <a:srgbClr val="3F3533"/>
      </a:accent1>
      <a:accent2>
        <a:srgbClr val="3F3533"/>
      </a:accent2>
      <a:accent3>
        <a:srgbClr val="3F3533"/>
      </a:accent3>
      <a:accent4>
        <a:srgbClr val="3F3533"/>
      </a:accent4>
      <a:accent5>
        <a:srgbClr val="3F3533"/>
      </a:accent5>
      <a:accent6>
        <a:srgbClr val="3F353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Minimalist Business Slides XL by Slidesgo</Template>
  <TotalTime>181</TotalTime>
  <Words>4733</Words>
  <Application>Microsoft Office PowerPoint</Application>
  <PresentationFormat>Widescreen</PresentationFormat>
  <Paragraphs>152</Paragraphs>
  <Slides>31</Slides>
  <Notes>0</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31</vt:i4>
      </vt:variant>
    </vt:vector>
  </HeadingPairs>
  <TitlesOfParts>
    <vt:vector size="50" baseType="lpstr">
      <vt:lpstr>Arial</vt:lpstr>
      <vt:lpstr>Crimson Text</vt:lpstr>
      <vt:lpstr>Garamond</vt:lpstr>
      <vt:lpstr>Josefin Sans</vt:lpstr>
      <vt:lpstr>Lato</vt:lpstr>
      <vt:lpstr>Mako</vt:lpstr>
      <vt:lpstr>Merriweather Light</vt:lpstr>
      <vt:lpstr>Montserrat</vt:lpstr>
      <vt:lpstr>Open Sans</vt:lpstr>
      <vt:lpstr>Open Sans SemiBold</vt:lpstr>
      <vt:lpstr>Proxima Nova</vt:lpstr>
      <vt:lpstr>Proxima Nova Semibold</vt:lpstr>
      <vt:lpstr>Russo One</vt:lpstr>
      <vt:lpstr>Times New Roman</vt:lpstr>
      <vt:lpstr>Vidaloka</vt:lpstr>
      <vt:lpstr>Minimalist Business Slides XL by Slidesgo</vt:lpstr>
      <vt:lpstr>Slidesgo Final Pages</vt:lpstr>
      <vt:lpstr>1_Slidesgo Final Pages</vt:lpstr>
      <vt:lpstr>Organic</vt:lpstr>
      <vt:lpstr>Chuyên đề Tinh giản biên chế</vt:lpstr>
      <vt:lpstr>Định nghĩa cũ về tinh giản biên chế</vt:lpstr>
      <vt:lpstr>Cách hiểu mới</vt:lpstr>
      <vt:lpstr>Chủ trương thực hiện tinh giản biên chế</vt:lpstr>
      <vt:lpstr>Căn cứ pháp lý</vt:lpstr>
      <vt:lpstr>Nguyên tắc tinh giản biên chế</vt:lpstr>
      <vt:lpstr>Đối tượng thực hiện chính sách tinh giản biên chế</vt:lpstr>
      <vt:lpstr>Áp dụng Nghị định đối với các đối tượng khác</vt:lpstr>
      <vt:lpstr>PowerPoint Presentation</vt:lpstr>
      <vt:lpstr>Các trường hợp tinh giản biên chế</vt:lpstr>
      <vt:lpstr>Phân loại  các trường hợp tinh giản biên chế</vt:lpstr>
      <vt:lpstr>Dôi dư</vt:lpstr>
      <vt:lpstr>Dôi dư</vt:lpstr>
      <vt:lpstr>Trình độ</vt:lpstr>
      <vt:lpstr>Đánh giá</vt:lpstr>
      <vt:lpstr>Bệnh</vt:lpstr>
      <vt:lpstr>PowerPoint Presentation</vt:lpstr>
      <vt:lpstr>Lưu ý</vt:lpstr>
      <vt:lpstr>Đối tượng chưa thực hiện tinh giản biên chế</vt:lpstr>
      <vt:lpstr>CHÍNH SÁCH TINH GIẢN BIÊN CHẾ</vt:lpstr>
      <vt:lpstr>PowerPoint Presentation</vt:lpstr>
      <vt:lpstr>PowerPoint Presentation</vt:lpstr>
      <vt:lpstr>Chính sách thôi việc</vt:lpstr>
      <vt:lpstr>Chính sách đối với đối tượng tinh giản biên chế dôi dư do sắp xếp lại đơn vị hành chính cấp huyện, cấp xã nghỉ từ khi có quyết định sắp xếp của cấp có thẩm quyền đến trước thời điểm kết thúc lộ trình sắp xếp</vt:lpstr>
      <vt:lpstr>PowerPoint Presentation</vt:lpstr>
      <vt:lpstr>PowerPoint Presentation</vt:lpstr>
      <vt:lpstr> Tiền lương hiện hưởng</vt:lpstr>
      <vt:lpstr>Tiền lương bình quân</vt:lpstr>
      <vt:lpstr>PowerPoint Presentation</vt:lpstr>
      <vt:lpstr>Trách nhiệm của người đứng đầu cơ quan, tổ chức, đơn vị trực tiếp quản lý đối tượng tinh giản biên chế</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Chuyên đề Tinh giản biên chế</dc:title>
  <dc:creator>Admin</dc:creator>
  <cp:lastModifiedBy>thanhkt06@gmail.com</cp:lastModifiedBy>
  <cp:revision>23</cp:revision>
  <dcterms:created xsi:type="dcterms:W3CDTF">2023-06-06T14:35:40Z</dcterms:created>
  <dcterms:modified xsi:type="dcterms:W3CDTF">2023-08-28T11:23:05Z</dcterms:modified>
</cp:coreProperties>
</file>